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3" r:id="rId4"/>
    <p:sldId id="259" r:id="rId5"/>
    <p:sldId id="271" r:id="rId6"/>
    <p:sldId id="264" r:id="rId7"/>
    <p:sldId id="272" r:id="rId8"/>
    <p:sldId id="260" r:id="rId9"/>
    <p:sldId id="261" r:id="rId10"/>
    <p:sldId id="273" r:id="rId11"/>
    <p:sldId id="274" r:id="rId12"/>
    <p:sldId id="275" r:id="rId13"/>
    <p:sldId id="276" r:id="rId14"/>
    <p:sldId id="277" r:id="rId15"/>
    <p:sldId id="279" r:id="rId16"/>
    <p:sldId id="265" r:id="rId17"/>
    <p:sldId id="266" r:id="rId18"/>
    <p:sldId id="267" r:id="rId19"/>
    <p:sldId id="268" r:id="rId20"/>
    <p:sldId id="26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6032"/>
    <a:srgbClr val="ED333A"/>
    <a:srgbClr val="255F31"/>
    <a:srgbClr val="F28E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aig Esbeck" userId="11debbe4f1072f19" providerId="LiveId" clId="{2FAD8A57-EAAF-4A88-8306-BE61E80F6C3E}"/>
    <pc:docChg chg="undo custSel addSld delSld modSld">
      <pc:chgData name="Craig Esbeck" userId="11debbe4f1072f19" providerId="LiveId" clId="{2FAD8A57-EAAF-4A88-8306-BE61E80F6C3E}" dt="2020-02-23T15:40:36.442" v="3187" actId="1076"/>
      <pc:docMkLst>
        <pc:docMk/>
      </pc:docMkLst>
      <pc:sldChg chg="addSp modSp mod setBg">
        <pc:chgData name="Craig Esbeck" userId="11debbe4f1072f19" providerId="LiveId" clId="{2FAD8A57-EAAF-4A88-8306-BE61E80F6C3E}" dt="2020-02-23T14:50:20.820" v="3134" actId="113"/>
        <pc:sldMkLst>
          <pc:docMk/>
          <pc:sldMk cId="158068026" sldId="257"/>
        </pc:sldMkLst>
        <pc:spChg chg="add mod">
          <ac:chgData name="Craig Esbeck" userId="11debbe4f1072f19" providerId="LiveId" clId="{2FAD8A57-EAAF-4A88-8306-BE61E80F6C3E}" dt="2020-02-23T14:47:14.301" v="3120" actId="1076"/>
          <ac:spMkLst>
            <pc:docMk/>
            <pc:sldMk cId="158068026" sldId="257"/>
            <ac:spMk id="2" creationId="{A04836D4-C415-40BF-9544-10A579ECD8C1}"/>
          </ac:spMkLst>
        </pc:spChg>
        <pc:spChg chg="mod">
          <ac:chgData name="Craig Esbeck" userId="11debbe4f1072f19" providerId="LiveId" clId="{2FAD8A57-EAAF-4A88-8306-BE61E80F6C3E}" dt="2020-02-23T14:50:20.820" v="3134" actId="113"/>
          <ac:spMkLst>
            <pc:docMk/>
            <pc:sldMk cId="158068026" sldId="257"/>
            <ac:spMk id="6" creationId="{19524EFC-CC14-4087-BA41-CAA8A748C082}"/>
          </ac:spMkLst>
        </pc:spChg>
        <pc:picChg chg="mod">
          <ac:chgData name="Craig Esbeck" userId="11debbe4f1072f19" providerId="LiveId" clId="{2FAD8A57-EAAF-4A88-8306-BE61E80F6C3E}" dt="2020-02-23T14:48:08.054" v="3126" actId="14100"/>
          <ac:picMkLst>
            <pc:docMk/>
            <pc:sldMk cId="158068026" sldId="257"/>
            <ac:picMk id="5" creationId="{E6284739-321F-4BA9-9485-E222937D2F7C}"/>
          </ac:picMkLst>
        </pc:picChg>
      </pc:sldChg>
      <pc:sldChg chg="del">
        <pc:chgData name="Craig Esbeck" userId="11debbe4f1072f19" providerId="LiveId" clId="{2FAD8A57-EAAF-4A88-8306-BE61E80F6C3E}" dt="2020-02-23T08:13:16.763" v="248" actId="2696"/>
        <pc:sldMkLst>
          <pc:docMk/>
          <pc:sldMk cId="2077149730" sldId="258"/>
        </pc:sldMkLst>
      </pc:sldChg>
      <pc:sldChg chg="modSp mod">
        <pc:chgData name="Craig Esbeck" userId="11debbe4f1072f19" providerId="LiveId" clId="{2FAD8A57-EAAF-4A88-8306-BE61E80F6C3E}" dt="2020-02-23T08:30:08.059" v="1445" actId="1076"/>
        <pc:sldMkLst>
          <pc:docMk/>
          <pc:sldMk cId="2128851851" sldId="259"/>
        </pc:sldMkLst>
        <pc:spChg chg="mod">
          <ac:chgData name="Craig Esbeck" userId="11debbe4f1072f19" providerId="LiveId" clId="{2FAD8A57-EAAF-4A88-8306-BE61E80F6C3E}" dt="2020-02-23T08:25:35.484" v="1001" actId="20577"/>
          <ac:spMkLst>
            <pc:docMk/>
            <pc:sldMk cId="2128851851" sldId="259"/>
            <ac:spMk id="2" creationId="{890B8A77-FBDC-4A7D-9A32-41F51D1C76AF}"/>
          </ac:spMkLst>
        </pc:spChg>
        <pc:spChg chg="mod">
          <ac:chgData name="Craig Esbeck" userId="11debbe4f1072f19" providerId="LiveId" clId="{2FAD8A57-EAAF-4A88-8306-BE61E80F6C3E}" dt="2020-02-23T08:30:08.059" v="1445" actId="1076"/>
          <ac:spMkLst>
            <pc:docMk/>
            <pc:sldMk cId="2128851851" sldId="259"/>
            <ac:spMk id="5" creationId="{2A327879-FF1C-42AF-BB54-E14EA6E9D9CB}"/>
          </ac:spMkLst>
        </pc:spChg>
      </pc:sldChg>
      <pc:sldChg chg="modSp mod">
        <pc:chgData name="Craig Esbeck" userId="11debbe4f1072f19" providerId="LiveId" clId="{2FAD8A57-EAAF-4A88-8306-BE61E80F6C3E}" dt="2020-02-23T15:36:43.823" v="3161" actId="1076"/>
        <pc:sldMkLst>
          <pc:docMk/>
          <pc:sldMk cId="97275909" sldId="260"/>
        </pc:sldMkLst>
        <pc:spChg chg="mod">
          <ac:chgData name="Craig Esbeck" userId="11debbe4f1072f19" providerId="LiveId" clId="{2FAD8A57-EAAF-4A88-8306-BE61E80F6C3E}" dt="2020-02-23T09:06:54.478" v="1910" actId="20577"/>
          <ac:spMkLst>
            <pc:docMk/>
            <pc:sldMk cId="97275909" sldId="260"/>
            <ac:spMk id="2" creationId="{890B8A77-FBDC-4A7D-9A32-41F51D1C76AF}"/>
          </ac:spMkLst>
        </pc:spChg>
        <pc:spChg chg="mod">
          <ac:chgData name="Craig Esbeck" userId="11debbe4f1072f19" providerId="LiveId" clId="{2FAD8A57-EAAF-4A88-8306-BE61E80F6C3E}" dt="2020-02-23T15:36:43.823" v="3161" actId="1076"/>
          <ac:spMkLst>
            <pc:docMk/>
            <pc:sldMk cId="97275909" sldId="260"/>
            <ac:spMk id="3" creationId="{3826C63F-86DC-41D5-B8C9-AD51A1165D7B}"/>
          </ac:spMkLst>
        </pc:spChg>
      </pc:sldChg>
      <pc:sldChg chg="modSp mod">
        <pc:chgData name="Craig Esbeck" userId="11debbe4f1072f19" providerId="LiveId" clId="{2FAD8A57-EAAF-4A88-8306-BE61E80F6C3E}" dt="2020-02-23T15:37:59.702" v="3168" actId="14100"/>
        <pc:sldMkLst>
          <pc:docMk/>
          <pc:sldMk cId="1886615530" sldId="261"/>
        </pc:sldMkLst>
        <pc:spChg chg="mod">
          <ac:chgData name="Craig Esbeck" userId="11debbe4f1072f19" providerId="LiveId" clId="{2FAD8A57-EAAF-4A88-8306-BE61E80F6C3E}" dt="2020-02-23T15:37:59.702" v="3168" actId="14100"/>
          <ac:spMkLst>
            <pc:docMk/>
            <pc:sldMk cId="1886615530" sldId="261"/>
            <ac:spMk id="3" creationId="{F6BC2F53-CEC9-45AE-A32F-8E00A9544228}"/>
          </ac:spMkLst>
        </pc:spChg>
      </pc:sldChg>
      <pc:sldChg chg="addSp delSp modSp mod setBg">
        <pc:chgData name="Craig Esbeck" userId="11debbe4f1072f19" providerId="LiveId" clId="{2FAD8A57-EAAF-4A88-8306-BE61E80F6C3E}" dt="2020-02-23T15:35:19.455" v="3156" actId="115"/>
        <pc:sldMkLst>
          <pc:docMk/>
          <pc:sldMk cId="4142340323" sldId="262"/>
        </pc:sldMkLst>
        <pc:spChg chg="mod ord">
          <ac:chgData name="Craig Esbeck" userId="11debbe4f1072f19" providerId="LiveId" clId="{2FAD8A57-EAAF-4A88-8306-BE61E80F6C3E}" dt="2020-02-23T15:35:19.455" v="3156" actId="115"/>
          <ac:spMkLst>
            <pc:docMk/>
            <pc:sldMk cId="4142340323" sldId="262"/>
            <ac:spMk id="2" creationId="{0BE3EA51-BA41-40CE-B751-DBBCDFDC13F3}"/>
          </ac:spMkLst>
        </pc:spChg>
        <pc:picChg chg="del">
          <ac:chgData name="Craig Esbeck" userId="11debbe4f1072f19" providerId="LiveId" clId="{2FAD8A57-EAAF-4A88-8306-BE61E80F6C3E}" dt="2020-02-23T08:05:33.561" v="54" actId="478"/>
          <ac:picMkLst>
            <pc:docMk/>
            <pc:sldMk cId="4142340323" sldId="262"/>
            <ac:picMk id="3" creationId="{D9043E7D-0577-4E33-A540-10A61489D8F8}"/>
          </ac:picMkLst>
        </pc:picChg>
        <pc:picChg chg="add mod">
          <ac:chgData name="Craig Esbeck" userId="11debbe4f1072f19" providerId="LiveId" clId="{2FAD8A57-EAAF-4A88-8306-BE61E80F6C3E}" dt="2020-02-23T14:48:53.124" v="3130" actId="1076"/>
          <ac:picMkLst>
            <pc:docMk/>
            <pc:sldMk cId="4142340323" sldId="262"/>
            <ac:picMk id="5" creationId="{7D46DCC0-28C1-4D4E-9B66-4022FC5A76AB}"/>
          </ac:picMkLst>
        </pc:picChg>
        <pc:picChg chg="add del">
          <ac:chgData name="Craig Esbeck" userId="11debbe4f1072f19" providerId="LiveId" clId="{2FAD8A57-EAAF-4A88-8306-BE61E80F6C3E}" dt="2020-02-23T08:11:20.280" v="243" actId="478"/>
          <ac:picMkLst>
            <pc:docMk/>
            <pc:sldMk cId="4142340323" sldId="262"/>
            <ac:picMk id="6" creationId="{15F2A085-D962-4C0B-AF07-71530B599779}"/>
          </ac:picMkLst>
        </pc:picChg>
      </pc:sldChg>
      <pc:sldChg chg="modSp mod">
        <pc:chgData name="Craig Esbeck" userId="11debbe4f1072f19" providerId="LiveId" clId="{2FAD8A57-EAAF-4A88-8306-BE61E80F6C3E}" dt="2020-02-23T08:21:50.321" v="961" actId="1076"/>
        <pc:sldMkLst>
          <pc:docMk/>
          <pc:sldMk cId="617033407" sldId="263"/>
        </pc:sldMkLst>
        <pc:spChg chg="mod">
          <ac:chgData name="Craig Esbeck" userId="11debbe4f1072f19" providerId="LiveId" clId="{2FAD8A57-EAAF-4A88-8306-BE61E80F6C3E}" dt="2020-02-23T08:13:32.358" v="283" actId="14100"/>
          <ac:spMkLst>
            <pc:docMk/>
            <pc:sldMk cId="617033407" sldId="263"/>
            <ac:spMk id="2" creationId="{0BE3EA51-BA41-40CE-B751-DBBCDFDC13F3}"/>
          </ac:spMkLst>
        </pc:spChg>
        <pc:spChg chg="mod">
          <ac:chgData name="Craig Esbeck" userId="11debbe4f1072f19" providerId="LiveId" clId="{2FAD8A57-EAAF-4A88-8306-BE61E80F6C3E}" dt="2020-02-23T08:21:50.321" v="961" actId="1076"/>
          <ac:spMkLst>
            <pc:docMk/>
            <pc:sldMk cId="617033407" sldId="263"/>
            <ac:spMk id="4" creationId="{09D56A8A-3D57-4B6C-93EC-8E5DB49217D1}"/>
          </ac:spMkLst>
        </pc:spChg>
      </pc:sldChg>
      <pc:sldChg chg="addSp delSp modSp mod">
        <pc:chgData name="Craig Esbeck" userId="11debbe4f1072f19" providerId="LiveId" clId="{2FAD8A57-EAAF-4A88-8306-BE61E80F6C3E}" dt="2020-02-23T14:51:54.595" v="3152" actId="20577"/>
        <pc:sldMkLst>
          <pc:docMk/>
          <pc:sldMk cId="848478165" sldId="264"/>
        </pc:sldMkLst>
        <pc:spChg chg="mod">
          <ac:chgData name="Craig Esbeck" userId="11debbe4f1072f19" providerId="LiveId" clId="{2FAD8A57-EAAF-4A88-8306-BE61E80F6C3E}" dt="2020-02-23T14:51:54.595" v="3152" actId="20577"/>
          <ac:spMkLst>
            <pc:docMk/>
            <pc:sldMk cId="848478165" sldId="264"/>
            <ac:spMk id="2" creationId="{890B8A77-FBDC-4A7D-9A32-41F51D1C76AF}"/>
          </ac:spMkLst>
        </pc:spChg>
        <pc:spChg chg="del mod">
          <ac:chgData name="Craig Esbeck" userId="11debbe4f1072f19" providerId="LiveId" clId="{2FAD8A57-EAAF-4A88-8306-BE61E80F6C3E}" dt="2020-02-23T08:30:55.356" v="1470"/>
          <ac:spMkLst>
            <pc:docMk/>
            <pc:sldMk cId="848478165" sldId="264"/>
            <ac:spMk id="3" creationId="{67E95E12-8AFD-4623-B498-3EEA1E01C51A}"/>
          </ac:spMkLst>
        </pc:spChg>
        <pc:spChg chg="add mod">
          <ac:chgData name="Craig Esbeck" userId="11debbe4f1072f19" providerId="LiveId" clId="{2FAD8A57-EAAF-4A88-8306-BE61E80F6C3E}" dt="2020-02-23T14:51:37.625" v="3141" actId="207"/>
          <ac:spMkLst>
            <pc:docMk/>
            <pc:sldMk cId="848478165" sldId="264"/>
            <ac:spMk id="6" creationId="{5AD423A4-C36E-4403-9491-637723E71FBD}"/>
          </ac:spMkLst>
        </pc:spChg>
        <pc:picChg chg="del">
          <ac:chgData name="Craig Esbeck" userId="11debbe4f1072f19" providerId="LiveId" clId="{2FAD8A57-EAAF-4A88-8306-BE61E80F6C3E}" dt="2020-02-23T08:30:49.818" v="1467" actId="478"/>
          <ac:picMkLst>
            <pc:docMk/>
            <pc:sldMk cId="848478165" sldId="264"/>
            <ac:picMk id="5" creationId="{62A2F99D-A112-4016-85AF-B1B741B4BD8B}"/>
          </ac:picMkLst>
        </pc:picChg>
      </pc:sldChg>
      <pc:sldChg chg="setBg">
        <pc:chgData name="Craig Esbeck" userId="11debbe4f1072f19" providerId="LiveId" clId="{2FAD8A57-EAAF-4A88-8306-BE61E80F6C3E}" dt="2020-02-23T14:53:57.539" v="3154"/>
        <pc:sldMkLst>
          <pc:docMk/>
          <pc:sldMk cId="1089173885" sldId="269"/>
        </pc:sldMkLst>
      </pc:sldChg>
      <pc:sldChg chg="del">
        <pc:chgData name="Craig Esbeck" userId="11debbe4f1072f19" providerId="LiveId" clId="{2FAD8A57-EAAF-4A88-8306-BE61E80F6C3E}" dt="2020-02-23T14:43:36.481" v="3111" actId="2696"/>
        <pc:sldMkLst>
          <pc:docMk/>
          <pc:sldMk cId="111977315" sldId="270"/>
        </pc:sldMkLst>
      </pc:sldChg>
      <pc:sldChg chg="addSp modSp add mod">
        <pc:chgData name="Craig Esbeck" userId="11debbe4f1072f19" providerId="LiveId" clId="{2FAD8A57-EAAF-4A88-8306-BE61E80F6C3E}" dt="2020-02-23T08:24:24.046" v="966" actId="1076"/>
        <pc:sldMkLst>
          <pc:docMk/>
          <pc:sldMk cId="2833850602" sldId="271"/>
        </pc:sldMkLst>
        <pc:picChg chg="add mod">
          <ac:chgData name="Craig Esbeck" userId="11debbe4f1072f19" providerId="LiveId" clId="{2FAD8A57-EAAF-4A88-8306-BE61E80F6C3E}" dt="2020-02-23T08:24:24.046" v="966" actId="1076"/>
          <ac:picMkLst>
            <pc:docMk/>
            <pc:sldMk cId="2833850602" sldId="271"/>
            <ac:picMk id="2" creationId="{067EEE0B-C010-490D-8762-0CAB9BABBC8D}"/>
          </ac:picMkLst>
        </pc:picChg>
      </pc:sldChg>
      <pc:sldChg chg="addSp modSp add mod">
        <pc:chgData name="Craig Esbeck" userId="11debbe4f1072f19" providerId="LiveId" clId="{2FAD8A57-EAAF-4A88-8306-BE61E80F6C3E}" dt="2020-02-23T08:47:46.052" v="1819" actId="1076"/>
        <pc:sldMkLst>
          <pc:docMk/>
          <pc:sldMk cId="2530357225" sldId="272"/>
        </pc:sldMkLst>
        <pc:spChg chg="add mod">
          <ac:chgData name="Craig Esbeck" userId="11debbe4f1072f19" providerId="LiveId" clId="{2FAD8A57-EAAF-4A88-8306-BE61E80F6C3E}" dt="2020-02-23T08:47:46.052" v="1819" actId="1076"/>
          <ac:spMkLst>
            <pc:docMk/>
            <pc:sldMk cId="2530357225" sldId="272"/>
            <ac:spMk id="3" creationId="{858798C3-DA03-4934-9EB5-EAF234885305}"/>
          </ac:spMkLst>
        </pc:spChg>
        <pc:picChg chg="add mod">
          <ac:chgData name="Craig Esbeck" userId="11debbe4f1072f19" providerId="LiveId" clId="{2FAD8A57-EAAF-4A88-8306-BE61E80F6C3E}" dt="2020-02-23T08:47:34.270" v="1818" actId="1076"/>
          <ac:picMkLst>
            <pc:docMk/>
            <pc:sldMk cId="2530357225" sldId="272"/>
            <ac:picMk id="2" creationId="{D095CCB8-3EAF-4670-B39C-A148A73E5F96}"/>
          </ac:picMkLst>
        </pc:picChg>
      </pc:sldChg>
      <pc:sldChg chg="addSp modSp add mod">
        <pc:chgData name="Craig Esbeck" userId="11debbe4f1072f19" providerId="LiveId" clId="{2FAD8A57-EAAF-4A88-8306-BE61E80F6C3E}" dt="2020-02-23T14:03:01.179" v="2253" actId="1076"/>
        <pc:sldMkLst>
          <pc:docMk/>
          <pc:sldMk cId="699069888" sldId="273"/>
        </pc:sldMkLst>
        <pc:spChg chg="add mod">
          <ac:chgData name="Craig Esbeck" userId="11debbe4f1072f19" providerId="LiveId" clId="{2FAD8A57-EAAF-4A88-8306-BE61E80F6C3E}" dt="2020-02-23T14:03:01.179" v="2253" actId="1076"/>
          <ac:spMkLst>
            <pc:docMk/>
            <pc:sldMk cId="699069888" sldId="273"/>
            <ac:spMk id="4" creationId="{E65F8448-FB45-49FF-9B01-FF3CF054802F}"/>
          </ac:spMkLst>
        </pc:spChg>
        <pc:picChg chg="add mod modCrop">
          <ac:chgData name="Craig Esbeck" userId="11debbe4f1072f19" providerId="LiveId" clId="{2FAD8A57-EAAF-4A88-8306-BE61E80F6C3E}" dt="2020-02-23T14:01:57.539" v="2221" actId="1076"/>
          <ac:picMkLst>
            <pc:docMk/>
            <pc:sldMk cId="699069888" sldId="273"/>
            <ac:picMk id="3" creationId="{6BAD4B72-2900-4820-B171-3A3E491882F7}"/>
          </ac:picMkLst>
        </pc:picChg>
      </pc:sldChg>
      <pc:sldChg chg="addSp delSp modSp add mod">
        <pc:chgData name="Craig Esbeck" userId="11debbe4f1072f19" providerId="LiveId" clId="{2FAD8A57-EAAF-4A88-8306-BE61E80F6C3E}" dt="2020-02-23T14:04:41.560" v="2278" actId="1076"/>
        <pc:sldMkLst>
          <pc:docMk/>
          <pc:sldMk cId="3367632181" sldId="274"/>
        </pc:sldMkLst>
        <pc:spChg chg="add mod">
          <ac:chgData name="Craig Esbeck" userId="11debbe4f1072f19" providerId="LiveId" clId="{2FAD8A57-EAAF-4A88-8306-BE61E80F6C3E}" dt="2020-02-23T14:04:41.560" v="2278" actId="1076"/>
          <ac:spMkLst>
            <pc:docMk/>
            <pc:sldMk cId="3367632181" sldId="274"/>
            <ac:spMk id="6" creationId="{902B0A1B-F710-43AF-A41A-47ABCD96E112}"/>
          </ac:spMkLst>
        </pc:spChg>
        <pc:picChg chg="del">
          <ac:chgData name="Craig Esbeck" userId="11debbe4f1072f19" providerId="LiveId" clId="{2FAD8A57-EAAF-4A88-8306-BE61E80F6C3E}" dt="2020-02-23T14:01:09.444" v="2212" actId="478"/>
          <ac:picMkLst>
            <pc:docMk/>
            <pc:sldMk cId="3367632181" sldId="274"/>
            <ac:picMk id="3" creationId="{6BAD4B72-2900-4820-B171-3A3E491882F7}"/>
          </ac:picMkLst>
        </pc:picChg>
        <pc:picChg chg="add mod modCrop">
          <ac:chgData name="Craig Esbeck" userId="11debbe4f1072f19" providerId="LiveId" clId="{2FAD8A57-EAAF-4A88-8306-BE61E80F6C3E}" dt="2020-02-23T14:04:37.705" v="2277" actId="1076"/>
          <ac:picMkLst>
            <pc:docMk/>
            <pc:sldMk cId="3367632181" sldId="274"/>
            <ac:picMk id="4" creationId="{DBF957AD-E0DD-452E-B33A-78620D8C15A1}"/>
          </ac:picMkLst>
        </pc:picChg>
        <pc:picChg chg="add del mod">
          <ac:chgData name="Craig Esbeck" userId="11debbe4f1072f19" providerId="LiveId" clId="{2FAD8A57-EAAF-4A88-8306-BE61E80F6C3E}" dt="2020-02-23T14:03:34.924" v="2258"/>
          <ac:picMkLst>
            <pc:docMk/>
            <pc:sldMk cId="3367632181" sldId="274"/>
            <ac:picMk id="5" creationId="{5DDB715E-2197-4EC3-8FAF-CE76D9397E93}"/>
          </ac:picMkLst>
        </pc:picChg>
      </pc:sldChg>
      <pc:sldChg chg="addSp delSp modSp add mod">
        <pc:chgData name="Craig Esbeck" userId="11debbe4f1072f19" providerId="LiveId" clId="{2FAD8A57-EAAF-4A88-8306-BE61E80F6C3E}" dt="2020-02-23T14:09:26.160" v="2332" actId="20577"/>
        <pc:sldMkLst>
          <pc:docMk/>
          <pc:sldMk cId="3175991782" sldId="275"/>
        </pc:sldMkLst>
        <pc:spChg chg="mod">
          <ac:chgData name="Craig Esbeck" userId="11debbe4f1072f19" providerId="LiveId" clId="{2FAD8A57-EAAF-4A88-8306-BE61E80F6C3E}" dt="2020-02-23T14:09:26.160" v="2332" actId="20577"/>
          <ac:spMkLst>
            <pc:docMk/>
            <pc:sldMk cId="3175991782" sldId="275"/>
            <ac:spMk id="6" creationId="{902B0A1B-F710-43AF-A41A-47ABCD96E112}"/>
          </ac:spMkLst>
        </pc:spChg>
        <pc:picChg chg="add mod">
          <ac:chgData name="Craig Esbeck" userId="11debbe4f1072f19" providerId="LiveId" clId="{2FAD8A57-EAAF-4A88-8306-BE61E80F6C3E}" dt="2020-02-23T14:09:06.396" v="2314" actId="1076"/>
          <ac:picMkLst>
            <pc:docMk/>
            <pc:sldMk cId="3175991782" sldId="275"/>
            <ac:picMk id="3" creationId="{8B0B81C9-5DE9-4B7A-8977-78EBF9EFB60A}"/>
          </ac:picMkLst>
        </pc:picChg>
        <pc:picChg chg="del">
          <ac:chgData name="Craig Esbeck" userId="11debbe4f1072f19" providerId="LiveId" clId="{2FAD8A57-EAAF-4A88-8306-BE61E80F6C3E}" dt="2020-02-23T14:05:04.006" v="2280" actId="478"/>
          <ac:picMkLst>
            <pc:docMk/>
            <pc:sldMk cId="3175991782" sldId="275"/>
            <ac:picMk id="4" creationId="{DBF957AD-E0DD-452E-B33A-78620D8C15A1}"/>
          </ac:picMkLst>
        </pc:picChg>
        <pc:picChg chg="add mod">
          <ac:chgData name="Craig Esbeck" userId="11debbe4f1072f19" providerId="LiveId" clId="{2FAD8A57-EAAF-4A88-8306-BE61E80F6C3E}" dt="2020-02-23T14:09:04.177" v="2313" actId="1076"/>
          <ac:picMkLst>
            <pc:docMk/>
            <pc:sldMk cId="3175991782" sldId="275"/>
            <ac:picMk id="7" creationId="{590D5A75-BABF-45D8-BFCE-CC0B65E9FB1B}"/>
          </ac:picMkLst>
        </pc:picChg>
        <pc:picChg chg="add mod">
          <ac:chgData name="Craig Esbeck" userId="11debbe4f1072f19" providerId="LiveId" clId="{2FAD8A57-EAAF-4A88-8306-BE61E80F6C3E}" dt="2020-02-23T14:09:13.165" v="2315" actId="1076"/>
          <ac:picMkLst>
            <pc:docMk/>
            <pc:sldMk cId="3175991782" sldId="275"/>
            <ac:picMk id="9" creationId="{9FA33850-78DF-4767-B3FA-778322AAFCBA}"/>
          </ac:picMkLst>
        </pc:picChg>
      </pc:sldChg>
      <pc:sldChg chg="addSp delSp modSp add mod">
        <pc:chgData name="Craig Esbeck" userId="11debbe4f1072f19" providerId="LiveId" clId="{2FAD8A57-EAAF-4A88-8306-BE61E80F6C3E}" dt="2020-02-23T15:38:45.589" v="3172" actId="1076"/>
        <pc:sldMkLst>
          <pc:docMk/>
          <pc:sldMk cId="3929356229" sldId="276"/>
        </pc:sldMkLst>
        <pc:spChg chg="add mod">
          <ac:chgData name="Craig Esbeck" userId="11debbe4f1072f19" providerId="LiveId" clId="{2FAD8A57-EAAF-4A88-8306-BE61E80F6C3E}" dt="2020-02-23T15:38:40.852" v="3171" actId="1076"/>
          <ac:spMkLst>
            <pc:docMk/>
            <pc:sldMk cId="3929356229" sldId="276"/>
            <ac:spMk id="2" creationId="{0BFD2CCA-B217-4897-B276-12BFF2FEC829}"/>
          </ac:spMkLst>
        </pc:spChg>
        <pc:spChg chg="mod">
          <ac:chgData name="Craig Esbeck" userId="11debbe4f1072f19" providerId="LiveId" clId="{2FAD8A57-EAAF-4A88-8306-BE61E80F6C3E}" dt="2020-02-23T14:28:53.765" v="2940" actId="1076"/>
          <ac:spMkLst>
            <pc:docMk/>
            <pc:sldMk cId="3929356229" sldId="276"/>
            <ac:spMk id="6" creationId="{902B0A1B-F710-43AF-A41A-47ABCD96E112}"/>
          </ac:spMkLst>
        </pc:spChg>
        <pc:picChg chg="del">
          <ac:chgData name="Craig Esbeck" userId="11debbe4f1072f19" providerId="LiveId" clId="{2FAD8A57-EAAF-4A88-8306-BE61E80F6C3E}" dt="2020-02-23T14:10:16.218" v="2369" actId="478"/>
          <ac:picMkLst>
            <pc:docMk/>
            <pc:sldMk cId="3929356229" sldId="276"/>
            <ac:picMk id="3" creationId="{8B0B81C9-5DE9-4B7A-8977-78EBF9EFB60A}"/>
          </ac:picMkLst>
        </pc:picChg>
        <pc:picChg chg="add mod">
          <ac:chgData name="Craig Esbeck" userId="11debbe4f1072f19" providerId="LiveId" clId="{2FAD8A57-EAAF-4A88-8306-BE61E80F6C3E}" dt="2020-02-23T15:38:45.589" v="3172" actId="1076"/>
          <ac:picMkLst>
            <pc:docMk/>
            <pc:sldMk cId="3929356229" sldId="276"/>
            <ac:picMk id="5" creationId="{09274648-C51B-41EC-9123-E2DDC26909AB}"/>
          </ac:picMkLst>
        </pc:picChg>
        <pc:picChg chg="del">
          <ac:chgData name="Craig Esbeck" userId="11debbe4f1072f19" providerId="LiveId" clId="{2FAD8A57-EAAF-4A88-8306-BE61E80F6C3E}" dt="2020-02-23T14:10:13.988" v="2368" actId="478"/>
          <ac:picMkLst>
            <pc:docMk/>
            <pc:sldMk cId="3929356229" sldId="276"/>
            <ac:picMk id="7" creationId="{590D5A75-BABF-45D8-BFCE-CC0B65E9FB1B}"/>
          </ac:picMkLst>
        </pc:picChg>
        <pc:picChg chg="add">
          <ac:chgData name="Craig Esbeck" userId="11debbe4f1072f19" providerId="LiveId" clId="{2FAD8A57-EAAF-4A88-8306-BE61E80F6C3E}" dt="2020-02-23T14:13:08.542" v="2370"/>
          <ac:picMkLst>
            <pc:docMk/>
            <pc:sldMk cId="3929356229" sldId="276"/>
            <ac:picMk id="8" creationId="{1382C09D-E135-4DAA-83B7-11033D8430EE}"/>
          </ac:picMkLst>
        </pc:picChg>
        <pc:picChg chg="del">
          <ac:chgData name="Craig Esbeck" userId="11debbe4f1072f19" providerId="LiveId" clId="{2FAD8A57-EAAF-4A88-8306-BE61E80F6C3E}" dt="2020-02-23T14:10:11.796" v="2367" actId="478"/>
          <ac:picMkLst>
            <pc:docMk/>
            <pc:sldMk cId="3929356229" sldId="276"/>
            <ac:picMk id="9" creationId="{9FA33850-78DF-4767-B3FA-778322AAFCBA}"/>
          </ac:picMkLst>
        </pc:picChg>
      </pc:sldChg>
      <pc:sldChg chg="modSp add mod">
        <pc:chgData name="Craig Esbeck" userId="11debbe4f1072f19" providerId="LiveId" clId="{2FAD8A57-EAAF-4A88-8306-BE61E80F6C3E}" dt="2020-02-23T15:40:36.442" v="3187" actId="1076"/>
        <pc:sldMkLst>
          <pc:docMk/>
          <pc:sldMk cId="2037910230" sldId="277"/>
        </pc:sldMkLst>
        <pc:spChg chg="mod">
          <ac:chgData name="Craig Esbeck" userId="11debbe4f1072f19" providerId="LiveId" clId="{2FAD8A57-EAAF-4A88-8306-BE61E80F6C3E}" dt="2020-02-23T15:40:36.442" v="3187" actId="1076"/>
          <ac:spMkLst>
            <pc:docMk/>
            <pc:sldMk cId="2037910230" sldId="277"/>
            <ac:spMk id="2" creationId="{0BFD2CCA-B217-4897-B276-12BFF2FEC829}"/>
          </ac:spMkLst>
        </pc:spChg>
      </pc:sldChg>
      <pc:sldChg chg="add del">
        <pc:chgData name="Craig Esbeck" userId="11debbe4f1072f19" providerId="LiveId" clId="{2FAD8A57-EAAF-4A88-8306-BE61E80F6C3E}" dt="2020-02-23T14:43:17.493" v="3110" actId="2696"/>
        <pc:sldMkLst>
          <pc:docMk/>
          <pc:sldMk cId="3497126885" sldId="278"/>
        </pc:sldMkLst>
      </pc:sldChg>
      <pc:sldChg chg="addSp delSp modSp add mod">
        <pc:chgData name="Craig Esbeck" userId="11debbe4f1072f19" providerId="LiveId" clId="{2FAD8A57-EAAF-4A88-8306-BE61E80F6C3E}" dt="2020-02-23T14:42:54.481" v="3109" actId="1076"/>
        <pc:sldMkLst>
          <pc:docMk/>
          <pc:sldMk cId="3315579883" sldId="279"/>
        </pc:sldMkLst>
        <pc:spChg chg="mod">
          <ac:chgData name="Craig Esbeck" userId="11debbe4f1072f19" providerId="LiveId" clId="{2FAD8A57-EAAF-4A88-8306-BE61E80F6C3E}" dt="2020-02-23T14:41:34.926" v="3100" actId="255"/>
          <ac:spMkLst>
            <pc:docMk/>
            <pc:sldMk cId="3315579883" sldId="279"/>
            <ac:spMk id="2" creationId="{890B8A77-FBDC-4A7D-9A32-41F51D1C76AF}"/>
          </ac:spMkLst>
        </pc:spChg>
        <pc:spChg chg="del mod">
          <ac:chgData name="Craig Esbeck" userId="11debbe4f1072f19" providerId="LiveId" clId="{2FAD8A57-EAAF-4A88-8306-BE61E80F6C3E}" dt="2020-02-23T14:41:43.232" v="3104"/>
          <ac:spMkLst>
            <pc:docMk/>
            <pc:sldMk cId="3315579883" sldId="279"/>
            <ac:spMk id="3" creationId="{67E95E12-8AFD-4623-B498-3EEA1E01C51A}"/>
          </ac:spMkLst>
        </pc:spChg>
        <pc:picChg chg="del">
          <ac:chgData name="Craig Esbeck" userId="11debbe4f1072f19" providerId="LiveId" clId="{2FAD8A57-EAAF-4A88-8306-BE61E80F6C3E}" dt="2020-02-23T14:41:43.230" v="3102" actId="478"/>
          <ac:picMkLst>
            <pc:docMk/>
            <pc:sldMk cId="3315579883" sldId="279"/>
            <ac:picMk id="5" creationId="{62A2F99D-A112-4016-85AF-B1B741B4BD8B}"/>
          </ac:picMkLst>
        </pc:picChg>
        <pc:picChg chg="add mod modCrop">
          <ac:chgData name="Craig Esbeck" userId="11debbe4f1072f19" providerId="LiveId" clId="{2FAD8A57-EAAF-4A88-8306-BE61E80F6C3E}" dt="2020-02-23T14:42:54.481" v="3109" actId="1076"/>
          <ac:picMkLst>
            <pc:docMk/>
            <pc:sldMk cId="3315579883" sldId="279"/>
            <ac:picMk id="7" creationId="{680C5C6F-AE2C-4BAC-951B-A75AF85543AD}"/>
          </ac:picMkLst>
        </pc:picChg>
      </pc:sldChg>
    </pc:docChg>
  </pc:docChgLst>
  <pc:docChgLst>
    <pc:chgData name="Craig Esbeck" userId="11debbe4f1072f19" providerId="LiveId" clId="{547AA0C8-B452-4749-9584-3CF8FCBDEECC}"/>
    <pc:docChg chg="undo custSel addSld delSld modSld sldOrd">
      <pc:chgData name="Craig Esbeck" userId="11debbe4f1072f19" providerId="LiveId" clId="{547AA0C8-B452-4749-9584-3CF8FCBDEECC}" dt="2020-02-19T07:47:49.649" v="3687" actId="20577"/>
      <pc:docMkLst>
        <pc:docMk/>
      </pc:docMkLst>
      <pc:sldChg chg="modSp mod">
        <pc:chgData name="Craig Esbeck" userId="11debbe4f1072f19" providerId="LiveId" clId="{547AA0C8-B452-4749-9584-3CF8FCBDEECC}" dt="2020-02-07T17:53:21.760" v="18" actId="1076"/>
        <pc:sldMkLst>
          <pc:docMk/>
          <pc:sldMk cId="158068026" sldId="257"/>
        </pc:sldMkLst>
        <pc:spChg chg="mod">
          <ac:chgData name="Craig Esbeck" userId="11debbe4f1072f19" providerId="LiveId" clId="{547AA0C8-B452-4749-9584-3CF8FCBDEECC}" dt="2020-02-07T17:53:21.760" v="18" actId="1076"/>
          <ac:spMkLst>
            <pc:docMk/>
            <pc:sldMk cId="158068026" sldId="257"/>
            <ac:spMk id="6" creationId="{19524EFC-CC14-4087-BA41-CAA8A748C082}"/>
          </ac:spMkLst>
        </pc:spChg>
      </pc:sldChg>
      <pc:sldChg chg="addSp delSp modSp mod">
        <pc:chgData name="Craig Esbeck" userId="11debbe4f1072f19" providerId="LiveId" clId="{547AA0C8-B452-4749-9584-3CF8FCBDEECC}" dt="2020-02-07T18:10:21.654" v="20" actId="931"/>
        <pc:sldMkLst>
          <pc:docMk/>
          <pc:sldMk cId="2077149730" sldId="258"/>
        </pc:sldMkLst>
        <pc:picChg chg="del">
          <ac:chgData name="Craig Esbeck" userId="11debbe4f1072f19" providerId="LiveId" clId="{547AA0C8-B452-4749-9584-3CF8FCBDEECC}" dt="2020-02-07T18:10:08.086" v="19" actId="478"/>
          <ac:picMkLst>
            <pc:docMk/>
            <pc:sldMk cId="2077149730" sldId="258"/>
            <ac:picMk id="2" creationId="{2FFE2667-8BDE-4A3B-A87F-296A42284162}"/>
          </ac:picMkLst>
        </pc:picChg>
        <pc:picChg chg="add mod">
          <ac:chgData name="Craig Esbeck" userId="11debbe4f1072f19" providerId="LiveId" clId="{547AA0C8-B452-4749-9584-3CF8FCBDEECC}" dt="2020-02-07T18:10:21.654" v="20" actId="931"/>
          <ac:picMkLst>
            <pc:docMk/>
            <pc:sldMk cId="2077149730" sldId="258"/>
            <ac:picMk id="4" creationId="{72B2F18D-CD1C-4901-818C-587C805A5229}"/>
          </ac:picMkLst>
        </pc:picChg>
      </pc:sldChg>
      <pc:sldChg chg="modSp mod">
        <pc:chgData name="Craig Esbeck" userId="11debbe4f1072f19" providerId="LiveId" clId="{547AA0C8-B452-4749-9584-3CF8FCBDEECC}" dt="2020-02-19T06:30:13.107" v="3592" actId="21"/>
        <pc:sldMkLst>
          <pc:docMk/>
          <pc:sldMk cId="2128851851" sldId="259"/>
        </pc:sldMkLst>
        <pc:spChg chg="mod">
          <ac:chgData name="Craig Esbeck" userId="11debbe4f1072f19" providerId="LiveId" clId="{547AA0C8-B452-4749-9584-3CF8FCBDEECC}" dt="2020-02-07T18:14:07.879" v="69" actId="1076"/>
          <ac:spMkLst>
            <pc:docMk/>
            <pc:sldMk cId="2128851851" sldId="259"/>
            <ac:spMk id="2" creationId="{890B8A77-FBDC-4A7D-9A32-41F51D1C76AF}"/>
          </ac:spMkLst>
        </pc:spChg>
        <pc:spChg chg="mod">
          <ac:chgData name="Craig Esbeck" userId="11debbe4f1072f19" providerId="LiveId" clId="{547AA0C8-B452-4749-9584-3CF8FCBDEECC}" dt="2020-02-19T06:30:13.107" v="3592" actId="21"/>
          <ac:spMkLst>
            <pc:docMk/>
            <pc:sldMk cId="2128851851" sldId="259"/>
            <ac:spMk id="5" creationId="{2A327879-FF1C-42AF-BB54-E14EA6E9D9CB}"/>
          </ac:spMkLst>
        </pc:spChg>
      </pc:sldChg>
      <pc:sldChg chg="modSp mod">
        <pc:chgData name="Craig Esbeck" userId="11debbe4f1072f19" providerId="LiveId" clId="{547AA0C8-B452-4749-9584-3CF8FCBDEECC}" dt="2020-02-18T12:44:01.466" v="3537" actId="20577"/>
        <pc:sldMkLst>
          <pc:docMk/>
          <pc:sldMk cId="97275909" sldId="260"/>
        </pc:sldMkLst>
        <pc:spChg chg="mod">
          <ac:chgData name="Craig Esbeck" userId="11debbe4f1072f19" providerId="LiveId" clId="{547AA0C8-B452-4749-9584-3CF8FCBDEECC}" dt="2020-02-07T18:25:50.958" v="896" actId="14100"/>
          <ac:spMkLst>
            <pc:docMk/>
            <pc:sldMk cId="97275909" sldId="260"/>
            <ac:spMk id="2" creationId="{890B8A77-FBDC-4A7D-9A32-41F51D1C76AF}"/>
          </ac:spMkLst>
        </pc:spChg>
        <pc:spChg chg="mod">
          <ac:chgData name="Craig Esbeck" userId="11debbe4f1072f19" providerId="LiveId" clId="{547AA0C8-B452-4749-9584-3CF8FCBDEECC}" dt="2020-02-18T12:44:01.466" v="3537" actId="20577"/>
          <ac:spMkLst>
            <pc:docMk/>
            <pc:sldMk cId="97275909" sldId="260"/>
            <ac:spMk id="3" creationId="{3826C63F-86DC-41D5-B8C9-AD51A1165D7B}"/>
          </ac:spMkLst>
        </pc:spChg>
      </pc:sldChg>
      <pc:sldChg chg="modSp mod">
        <pc:chgData name="Craig Esbeck" userId="11debbe4f1072f19" providerId="LiveId" clId="{547AA0C8-B452-4749-9584-3CF8FCBDEECC}" dt="2020-02-19T06:35:27.101" v="3664" actId="207"/>
        <pc:sldMkLst>
          <pc:docMk/>
          <pc:sldMk cId="1886615530" sldId="261"/>
        </pc:sldMkLst>
        <pc:spChg chg="mod">
          <ac:chgData name="Craig Esbeck" userId="11debbe4f1072f19" providerId="LiveId" clId="{547AA0C8-B452-4749-9584-3CF8FCBDEECC}" dt="2020-02-07T18:26:55.243" v="940" actId="255"/>
          <ac:spMkLst>
            <pc:docMk/>
            <pc:sldMk cId="1886615530" sldId="261"/>
            <ac:spMk id="2" creationId="{890B8A77-FBDC-4A7D-9A32-41F51D1C76AF}"/>
          </ac:spMkLst>
        </pc:spChg>
        <pc:spChg chg="mod">
          <ac:chgData name="Craig Esbeck" userId="11debbe4f1072f19" providerId="LiveId" clId="{547AA0C8-B452-4749-9584-3CF8FCBDEECC}" dt="2020-02-19T06:35:27.101" v="3664" actId="207"/>
          <ac:spMkLst>
            <pc:docMk/>
            <pc:sldMk cId="1886615530" sldId="261"/>
            <ac:spMk id="3" creationId="{F6BC2F53-CEC9-45AE-A32F-8E00A9544228}"/>
          </ac:spMkLst>
        </pc:spChg>
      </pc:sldChg>
      <pc:sldChg chg="add del">
        <pc:chgData name="Craig Esbeck" userId="11debbe4f1072f19" providerId="LiveId" clId="{547AA0C8-B452-4749-9584-3CF8FCBDEECC}" dt="2020-02-07T18:12:44.730" v="42"/>
        <pc:sldMkLst>
          <pc:docMk/>
          <pc:sldMk cId="671021691" sldId="262"/>
        </pc:sldMkLst>
      </pc:sldChg>
      <pc:sldChg chg="addSp delSp modSp add mod">
        <pc:chgData name="Craig Esbeck" userId="11debbe4f1072f19" providerId="LiveId" clId="{547AA0C8-B452-4749-9584-3CF8FCBDEECC}" dt="2020-02-07T18:21:42.275" v="678" actId="1076"/>
        <pc:sldMkLst>
          <pc:docMk/>
          <pc:sldMk cId="4142340323" sldId="262"/>
        </pc:sldMkLst>
        <pc:spChg chg="mod">
          <ac:chgData name="Craig Esbeck" userId="11debbe4f1072f19" providerId="LiveId" clId="{547AA0C8-B452-4749-9584-3CF8FCBDEECC}" dt="2020-02-07T18:21:34.734" v="676" actId="1076"/>
          <ac:spMkLst>
            <pc:docMk/>
            <pc:sldMk cId="4142340323" sldId="262"/>
            <ac:spMk id="2" creationId="{0BE3EA51-BA41-40CE-B751-DBBCDFDC13F3}"/>
          </ac:spMkLst>
        </pc:spChg>
        <pc:spChg chg="add del mod">
          <ac:chgData name="Craig Esbeck" userId="11debbe4f1072f19" providerId="LiveId" clId="{547AA0C8-B452-4749-9584-3CF8FCBDEECC}" dt="2020-02-07T18:21:14.498" v="672"/>
          <ac:spMkLst>
            <pc:docMk/>
            <pc:sldMk cId="4142340323" sldId="262"/>
            <ac:spMk id="4" creationId="{09D56A8A-3D57-4B6C-93EC-8E5DB49217D1}"/>
          </ac:spMkLst>
        </pc:spChg>
        <pc:picChg chg="add mod">
          <ac:chgData name="Craig Esbeck" userId="11debbe4f1072f19" providerId="LiveId" clId="{547AA0C8-B452-4749-9584-3CF8FCBDEECC}" dt="2020-02-07T18:21:42.275" v="678" actId="1076"/>
          <ac:picMkLst>
            <pc:docMk/>
            <pc:sldMk cId="4142340323" sldId="262"/>
            <ac:picMk id="3" creationId="{D9043E7D-0577-4E33-A540-10A61489D8F8}"/>
          </ac:picMkLst>
        </pc:picChg>
      </pc:sldChg>
      <pc:sldChg chg="modSp add mod ord">
        <pc:chgData name="Craig Esbeck" userId="11debbe4f1072f19" providerId="LiveId" clId="{547AA0C8-B452-4749-9584-3CF8FCBDEECC}" dt="2020-02-19T07:47:49.649" v="3687" actId="20577"/>
        <pc:sldMkLst>
          <pc:docMk/>
          <pc:sldMk cId="617033407" sldId="263"/>
        </pc:sldMkLst>
        <pc:spChg chg="mod">
          <ac:chgData name="Craig Esbeck" userId="11debbe4f1072f19" providerId="LiveId" clId="{547AA0C8-B452-4749-9584-3CF8FCBDEECC}" dt="2020-02-19T07:47:49.649" v="3687" actId="20577"/>
          <ac:spMkLst>
            <pc:docMk/>
            <pc:sldMk cId="617033407" sldId="263"/>
            <ac:spMk id="4" creationId="{09D56A8A-3D57-4B6C-93EC-8E5DB49217D1}"/>
          </ac:spMkLst>
        </pc:spChg>
      </pc:sldChg>
      <pc:sldChg chg="addSp delSp modSp add mod ord">
        <pc:chgData name="Craig Esbeck" userId="11debbe4f1072f19" providerId="LiveId" clId="{547AA0C8-B452-4749-9584-3CF8FCBDEECC}" dt="2020-02-19T06:30:52.662" v="3596" actId="1076"/>
        <pc:sldMkLst>
          <pc:docMk/>
          <pc:sldMk cId="848478165" sldId="264"/>
        </pc:sldMkLst>
        <pc:spChg chg="mod">
          <ac:chgData name="Craig Esbeck" userId="11debbe4f1072f19" providerId="LiveId" clId="{547AA0C8-B452-4749-9584-3CF8FCBDEECC}" dt="2020-02-07T19:05:14.789" v="2312" actId="20577"/>
          <ac:spMkLst>
            <pc:docMk/>
            <pc:sldMk cId="848478165" sldId="264"/>
            <ac:spMk id="2" creationId="{890B8A77-FBDC-4A7D-9A32-41F51D1C76AF}"/>
          </ac:spMkLst>
        </pc:spChg>
        <pc:spChg chg="add mod">
          <ac:chgData name="Craig Esbeck" userId="11debbe4f1072f19" providerId="LiveId" clId="{547AA0C8-B452-4749-9584-3CF8FCBDEECC}" dt="2020-02-19T06:30:52.662" v="3596" actId="1076"/>
          <ac:spMkLst>
            <pc:docMk/>
            <pc:sldMk cId="848478165" sldId="264"/>
            <ac:spMk id="3" creationId="{67E95E12-8AFD-4623-B498-3EEA1E01C51A}"/>
          </ac:spMkLst>
        </pc:spChg>
        <pc:spChg chg="del mod">
          <ac:chgData name="Craig Esbeck" userId="11debbe4f1072f19" providerId="LiveId" clId="{547AA0C8-B452-4749-9584-3CF8FCBDEECC}" dt="2020-02-07T18:27:38.562" v="944"/>
          <ac:spMkLst>
            <pc:docMk/>
            <pc:sldMk cId="848478165" sldId="264"/>
            <ac:spMk id="3" creationId="{F6BC2F53-CEC9-45AE-A32F-8E00A9544228}"/>
          </ac:spMkLst>
        </pc:spChg>
        <pc:picChg chg="add mod">
          <ac:chgData name="Craig Esbeck" userId="11debbe4f1072f19" providerId="LiveId" clId="{547AA0C8-B452-4749-9584-3CF8FCBDEECC}" dt="2020-02-18T12:42:51.910" v="3512" actId="1076"/>
          <ac:picMkLst>
            <pc:docMk/>
            <pc:sldMk cId="848478165" sldId="264"/>
            <ac:picMk id="5" creationId="{62A2F99D-A112-4016-85AF-B1B741B4BD8B}"/>
          </ac:picMkLst>
        </pc:picChg>
        <pc:picChg chg="add del mod modCrop">
          <ac:chgData name="Craig Esbeck" userId="11debbe4f1072f19" providerId="LiveId" clId="{547AA0C8-B452-4749-9584-3CF8FCBDEECC}" dt="2020-02-18T02:47:55.702" v="3462" actId="478"/>
          <ac:picMkLst>
            <pc:docMk/>
            <pc:sldMk cId="848478165" sldId="264"/>
            <ac:picMk id="6" creationId="{E98194B4-82FC-4F64-83C8-1C86C077CB2E}"/>
          </ac:picMkLst>
        </pc:picChg>
      </pc:sldChg>
      <pc:sldChg chg="addSp delSp modSp add mod">
        <pc:chgData name="Craig Esbeck" userId="11debbe4f1072f19" providerId="LiveId" clId="{547AA0C8-B452-4749-9584-3CF8FCBDEECC}" dt="2020-02-17T12:48:18.007" v="3341" actId="113"/>
        <pc:sldMkLst>
          <pc:docMk/>
          <pc:sldMk cId="3957044748" sldId="265"/>
        </pc:sldMkLst>
        <pc:spChg chg="mod">
          <ac:chgData name="Craig Esbeck" userId="11debbe4f1072f19" providerId="LiveId" clId="{547AA0C8-B452-4749-9584-3CF8FCBDEECC}" dt="2020-02-07T18:31:53.584" v="986" actId="20577"/>
          <ac:spMkLst>
            <pc:docMk/>
            <pc:sldMk cId="3957044748" sldId="265"/>
            <ac:spMk id="2" creationId="{890B8A77-FBDC-4A7D-9A32-41F51D1C76AF}"/>
          </ac:spMkLst>
        </pc:spChg>
        <pc:spChg chg="add mod">
          <ac:chgData name="Craig Esbeck" userId="11debbe4f1072f19" providerId="LiveId" clId="{547AA0C8-B452-4749-9584-3CF8FCBDEECC}" dt="2020-02-17T12:48:18.007" v="3341" actId="113"/>
          <ac:spMkLst>
            <pc:docMk/>
            <pc:sldMk cId="3957044748" sldId="265"/>
            <ac:spMk id="3" creationId="{1872B521-5BB3-4751-9CDA-B81D3FDFA7A3}"/>
          </ac:spMkLst>
        </pc:spChg>
        <pc:picChg chg="del">
          <ac:chgData name="Craig Esbeck" userId="11debbe4f1072f19" providerId="LiveId" clId="{547AA0C8-B452-4749-9584-3CF8FCBDEECC}" dt="2020-02-07T18:31:55.940" v="987" actId="478"/>
          <ac:picMkLst>
            <pc:docMk/>
            <pc:sldMk cId="3957044748" sldId="265"/>
            <ac:picMk id="6" creationId="{E98194B4-82FC-4F64-83C8-1C86C077CB2E}"/>
          </ac:picMkLst>
        </pc:picChg>
      </pc:sldChg>
      <pc:sldChg chg="addSp modSp add mod">
        <pc:chgData name="Craig Esbeck" userId="11debbe4f1072f19" providerId="LiveId" clId="{547AA0C8-B452-4749-9584-3CF8FCBDEECC}" dt="2020-02-07T18:51:12.390" v="1156" actId="14100"/>
        <pc:sldMkLst>
          <pc:docMk/>
          <pc:sldMk cId="2597243625" sldId="266"/>
        </pc:sldMkLst>
        <pc:picChg chg="add mod modCrop">
          <ac:chgData name="Craig Esbeck" userId="11debbe4f1072f19" providerId="LiveId" clId="{547AA0C8-B452-4749-9584-3CF8FCBDEECC}" dt="2020-02-07T18:51:12.390" v="1156" actId="14100"/>
          <ac:picMkLst>
            <pc:docMk/>
            <pc:sldMk cId="2597243625" sldId="266"/>
            <ac:picMk id="3" creationId="{5049B879-BF5E-4F1B-8B8B-B335EC73AE08}"/>
          </ac:picMkLst>
        </pc:picChg>
      </pc:sldChg>
      <pc:sldChg chg="addSp delSp modSp add mod">
        <pc:chgData name="Craig Esbeck" userId="11debbe4f1072f19" providerId="LiveId" clId="{547AA0C8-B452-4749-9584-3CF8FCBDEECC}" dt="2020-02-07T18:52:13.453" v="1166" actId="1076"/>
        <pc:sldMkLst>
          <pc:docMk/>
          <pc:sldMk cId="2465753480" sldId="267"/>
        </pc:sldMkLst>
        <pc:picChg chg="del">
          <ac:chgData name="Craig Esbeck" userId="11debbe4f1072f19" providerId="LiveId" clId="{547AA0C8-B452-4749-9584-3CF8FCBDEECC}" dt="2020-02-07T18:51:33.487" v="1158" actId="478"/>
          <ac:picMkLst>
            <pc:docMk/>
            <pc:sldMk cId="2465753480" sldId="267"/>
            <ac:picMk id="3" creationId="{5049B879-BF5E-4F1B-8B8B-B335EC73AE08}"/>
          </ac:picMkLst>
        </pc:picChg>
        <pc:picChg chg="add mod modCrop">
          <ac:chgData name="Craig Esbeck" userId="11debbe4f1072f19" providerId="LiveId" clId="{547AA0C8-B452-4749-9584-3CF8FCBDEECC}" dt="2020-02-07T18:52:13.453" v="1166" actId="1076"/>
          <ac:picMkLst>
            <pc:docMk/>
            <pc:sldMk cId="2465753480" sldId="267"/>
            <ac:picMk id="4" creationId="{8FB5092C-615F-494D-B117-A1A6CF286CD8}"/>
          </ac:picMkLst>
        </pc:picChg>
      </pc:sldChg>
      <pc:sldChg chg="addSp delSp modSp add mod">
        <pc:chgData name="Craig Esbeck" userId="11debbe4f1072f19" providerId="LiveId" clId="{547AA0C8-B452-4749-9584-3CF8FCBDEECC}" dt="2020-02-16T08:40:45.300" v="3334" actId="1076"/>
        <pc:sldMkLst>
          <pc:docMk/>
          <pc:sldMk cId="4227770495" sldId="268"/>
        </pc:sldMkLst>
        <pc:picChg chg="add mod modCrop">
          <ac:chgData name="Craig Esbeck" userId="11debbe4f1072f19" providerId="LiveId" clId="{547AA0C8-B452-4749-9584-3CF8FCBDEECC}" dt="2020-02-16T08:40:45.300" v="3334" actId="1076"/>
          <ac:picMkLst>
            <pc:docMk/>
            <pc:sldMk cId="4227770495" sldId="268"/>
            <ac:picMk id="3" creationId="{0091283B-DCAC-4BC6-BFD3-12024C12D554}"/>
          </ac:picMkLst>
        </pc:picChg>
        <pc:picChg chg="del">
          <ac:chgData name="Craig Esbeck" userId="11debbe4f1072f19" providerId="LiveId" clId="{547AA0C8-B452-4749-9584-3CF8FCBDEECC}" dt="2020-02-07T18:52:23.990" v="1168" actId="478"/>
          <ac:picMkLst>
            <pc:docMk/>
            <pc:sldMk cId="4227770495" sldId="268"/>
            <ac:picMk id="4" creationId="{8FB5092C-615F-494D-B117-A1A6CF286CD8}"/>
          </ac:picMkLst>
        </pc:picChg>
      </pc:sldChg>
      <pc:sldChg chg="addSp modSp add mod">
        <pc:chgData name="Craig Esbeck" userId="11debbe4f1072f19" providerId="LiveId" clId="{547AA0C8-B452-4749-9584-3CF8FCBDEECC}" dt="2020-02-19T06:36:54.601" v="3677" actId="207"/>
        <pc:sldMkLst>
          <pc:docMk/>
          <pc:sldMk cId="1089173885" sldId="269"/>
        </pc:sldMkLst>
        <pc:spChg chg="add mod">
          <ac:chgData name="Craig Esbeck" userId="11debbe4f1072f19" providerId="LiveId" clId="{547AA0C8-B452-4749-9584-3CF8FCBDEECC}" dt="2020-02-19T06:36:54.601" v="3677" actId="207"/>
          <ac:spMkLst>
            <pc:docMk/>
            <pc:sldMk cId="1089173885" sldId="269"/>
            <ac:spMk id="4" creationId="{4D4EE103-5278-4311-9F40-28583C1F4161}"/>
          </ac:spMkLst>
        </pc:spChg>
        <pc:spChg chg="add mod">
          <ac:chgData name="Craig Esbeck" userId="11debbe4f1072f19" providerId="LiveId" clId="{547AA0C8-B452-4749-9584-3CF8FCBDEECC}" dt="2020-02-19T06:36:48.255" v="3676" actId="207"/>
          <ac:spMkLst>
            <pc:docMk/>
            <pc:sldMk cId="1089173885" sldId="269"/>
            <ac:spMk id="5" creationId="{7529D05A-CD60-4AC5-BA39-9940BDBC1160}"/>
          </ac:spMkLst>
        </pc:spChg>
        <pc:picChg chg="add mod">
          <ac:chgData name="Craig Esbeck" userId="11debbe4f1072f19" providerId="LiveId" clId="{547AA0C8-B452-4749-9584-3CF8FCBDEECC}" dt="2020-02-18T03:45:27.103" v="3501" actId="1076"/>
          <ac:picMkLst>
            <pc:docMk/>
            <pc:sldMk cId="1089173885" sldId="269"/>
            <ac:picMk id="3" creationId="{FFC6CF0F-D549-4247-94F9-7BB937A05D33}"/>
          </ac:picMkLst>
        </pc:picChg>
        <pc:picChg chg="add mod modCrop">
          <ac:chgData name="Craig Esbeck" userId="11debbe4f1072f19" providerId="LiveId" clId="{547AA0C8-B452-4749-9584-3CF8FCBDEECC}" dt="2020-02-18T12:46:46.862" v="3557" actId="1076"/>
          <ac:picMkLst>
            <pc:docMk/>
            <pc:sldMk cId="1089173885" sldId="269"/>
            <ac:picMk id="7" creationId="{607AFAAD-C4F9-4DDB-A814-3B5F84B87FEC}"/>
          </ac:picMkLst>
        </pc:picChg>
        <pc:picChg chg="add mod">
          <ac:chgData name="Craig Esbeck" userId="11debbe4f1072f19" providerId="LiveId" clId="{547AA0C8-B452-4749-9584-3CF8FCBDEECC}" dt="2020-02-18T12:46:53.027" v="3558" actId="1076"/>
          <ac:picMkLst>
            <pc:docMk/>
            <pc:sldMk cId="1089173885" sldId="269"/>
            <ac:picMk id="9" creationId="{C0D893F5-053F-47CE-A000-CF802E196CF6}"/>
          </ac:picMkLst>
        </pc:picChg>
      </pc:sldChg>
      <pc:sldChg chg="addSp delSp modSp add mod">
        <pc:chgData name="Craig Esbeck" userId="11debbe4f1072f19" providerId="LiveId" clId="{547AA0C8-B452-4749-9584-3CF8FCBDEECC}" dt="2020-02-19T06:36:22.998" v="3675" actId="207"/>
        <pc:sldMkLst>
          <pc:docMk/>
          <pc:sldMk cId="111977315" sldId="270"/>
        </pc:sldMkLst>
        <pc:spChg chg="add mod">
          <ac:chgData name="Craig Esbeck" userId="11debbe4f1072f19" providerId="LiveId" clId="{547AA0C8-B452-4749-9584-3CF8FCBDEECC}" dt="2020-02-19T06:36:16.887" v="3674" actId="255"/>
          <ac:spMkLst>
            <pc:docMk/>
            <pc:sldMk cId="111977315" sldId="270"/>
            <ac:spMk id="8" creationId="{D484C7C1-A323-4937-AEAA-B5F61CDEB29E}"/>
          </ac:spMkLst>
        </pc:spChg>
        <pc:spChg chg="add mod">
          <ac:chgData name="Craig Esbeck" userId="11debbe4f1072f19" providerId="LiveId" clId="{547AA0C8-B452-4749-9584-3CF8FCBDEECC}" dt="2020-02-19T06:36:22.998" v="3675" actId="207"/>
          <ac:spMkLst>
            <pc:docMk/>
            <pc:sldMk cId="111977315" sldId="270"/>
            <ac:spMk id="9" creationId="{401B2693-0278-4C96-88FE-1C2444151391}"/>
          </ac:spMkLst>
        </pc:spChg>
        <pc:picChg chg="add del mod">
          <ac:chgData name="Craig Esbeck" userId="11debbe4f1072f19" providerId="LiveId" clId="{547AA0C8-B452-4749-9584-3CF8FCBDEECC}" dt="2020-02-17T13:03:39.074" v="3351" actId="478"/>
          <ac:picMkLst>
            <pc:docMk/>
            <pc:sldMk cId="111977315" sldId="270"/>
            <ac:picMk id="3" creationId="{8AD8003C-8617-4106-9707-4178FE8EFF89}"/>
          </ac:picMkLst>
        </pc:picChg>
        <pc:picChg chg="add mod modCrop">
          <ac:chgData name="Craig Esbeck" userId="11debbe4f1072f19" providerId="LiveId" clId="{547AA0C8-B452-4749-9584-3CF8FCBDEECC}" dt="2020-02-18T03:44:18.153" v="3492" actId="14100"/>
          <ac:picMkLst>
            <pc:docMk/>
            <pc:sldMk cId="111977315" sldId="270"/>
            <ac:picMk id="5" creationId="{5B504638-6122-478E-B927-035303B6F689}"/>
          </ac:picMkLst>
        </pc:picChg>
        <pc:picChg chg="add mod modCrop">
          <ac:chgData name="Craig Esbeck" userId="11debbe4f1072f19" providerId="LiveId" clId="{547AA0C8-B452-4749-9584-3CF8FCBDEECC}" dt="2020-02-18T03:44:10.686" v="3490" actId="1076"/>
          <ac:picMkLst>
            <pc:docMk/>
            <pc:sldMk cId="111977315" sldId="270"/>
            <ac:picMk id="7" creationId="{3FFD8FA6-65D2-4BE4-AABE-E6FF3280027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12E76-F9C0-49D6-A4DE-F6E514E8C3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CEEC8D-7575-4D4E-B41D-8AAA5A4059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DF1204-4036-41B5-A3E1-6E0EA9FCD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64D3-D9A1-4B5F-95FA-99DDAC0F3E37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016A3-317F-4B0D-A225-A55039BAD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DC63F-69A4-4F65-85C3-171F16DC4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837AA-3A9B-4DA1-8135-FD0861E66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454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84859-598D-4B57-B1A1-879B5D405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D72E05-133A-44F0-8094-23D2D20F67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A3C97-CBC3-403F-B135-B92C81261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64D3-D9A1-4B5F-95FA-99DDAC0F3E37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11A99-9C93-40B8-8E03-1C1E27D78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EA45CE-F001-41A1-A6D7-4BC594816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837AA-3A9B-4DA1-8135-FD0861E66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673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7C8442-FEEA-4E73-8BD5-B4BC92763A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AD5D9F-7C10-4183-8835-B3B9966981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9D0176-A04F-4FBB-A996-D1A143F9F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64D3-D9A1-4B5F-95FA-99DDAC0F3E37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0D1AE5-8D9A-42B6-9450-F1DDE67EE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186FA-2E09-4BD3-B9E8-BAA4AD99E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837AA-3A9B-4DA1-8135-FD0861E66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800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4C7A9-EAA5-47D8-94D2-7E5DF4311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C80E7-9FB1-4068-9FB7-290C0E3D7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2C75A1-614F-4518-89A4-8411E5049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64D3-D9A1-4B5F-95FA-99DDAC0F3E37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D6DB3-60DC-42AA-BB40-FB12D7488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E7A736-F0EE-4A6B-BAAD-7285C2DDF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837AA-3A9B-4DA1-8135-FD0861E66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524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4C261-9AA3-44A5-A3F0-59086CE80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F522FF-2C76-45D8-91B9-D24B770B1B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B0EDC5-6E92-42CC-8A1A-C3A6B4F98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64D3-D9A1-4B5F-95FA-99DDAC0F3E37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BAA4D-2EDD-4B98-957E-26A82930F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D7D00-4FE1-4B7F-86EF-046B49445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837AA-3A9B-4DA1-8135-FD0861E66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865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88FC-FFE8-42EA-B855-71122D691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FFDAA-A299-4168-8851-52AA09A65F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3B32C1-D0A8-455A-9E94-C1DF6DFF9B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A7BE26-FAB3-407D-B35D-67BF246E7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64D3-D9A1-4B5F-95FA-99DDAC0F3E37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A6ABEB-DAE3-424C-B047-34226856F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BCCC27-1AE4-4B9B-826F-634A49470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837AA-3A9B-4DA1-8135-FD0861E66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611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4B051-314C-416A-958D-9ECE0AB40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43F154-7768-4865-834C-121EB65BFF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9DD205-6017-4422-81A7-E4114B286A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5A9CDB-8866-4DFC-864C-D04F29FB17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4F586E-46B9-42D7-A46F-1614CBCC60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A4736D-BE44-48D7-ACAA-18B3EC9B2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64D3-D9A1-4B5F-95FA-99DDAC0F3E37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3AD794-C835-45FF-8C06-A4AE17C39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67874A-E1FF-4B99-B743-BCEE80F5A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837AA-3A9B-4DA1-8135-FD0861E66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330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16F72-5DE3-4F42-A899-8AB359F2F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45806E-427E-46F9-9E8F-D3B1018D0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64D3-D9A1-4B5F-95FA-99DDAC0F3E37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15296B-313E-4A5B-927E-31D6BE69F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078F3F-4A82-4721-9962-745CE4BEB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837AA-3A9B-4DA1-8135-FD0861E66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445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576D78-2044-4637-97E2-222BB22B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64D3-D9A1-4B5F-95FA-99DDAC0F3E37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ED820-CAA2-4118-A9BD-D114BE2E0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04E06F-4A53-41A3-B3C5-67746139B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837AA-3A9B-4DA1-8135-FD0861E66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689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5500E-CFCE-4770-B385-B327E7C59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02B2D-E2A6-4D80-890B-9E5A385AF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D98C65-F71A-4A31-BDE9-5983B3C4F9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29D9D8-41DD-4B1C-9B4D-4871F4539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64D3-D9A1-4B5F-95FA-99DDAC0F3E37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DD371F-073E-47E7-ABF8-B632A7D0C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84F9C5-FF26-462E-8F4B-553876147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837AA-3A9B-4DA1-8135-FD0861E66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213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516F9-85D1-4B1F-AD10-80C0B2323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48929C-9A71-4AB8-8C8D-DC5128CE00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7C3ADE-C0AB-4CB6-B6B6-34418AE9BF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46B1F0-6CB9-477A-B7A7-667FE790F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864D3-D9A1-4B5F-95FA-99DDAC0F3E37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5079CC-BA44-419E-B0D4-4C34A559E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B4EEE7-A3B5-4E9F-9F1A-E1BFA8F54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837AA-3A9B-4DA1-8135-FD0861E66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320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FF5DEE-D646-435E-9ACB-1D1EE6BC0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38EF9B-BFB2-4A51-B8CE-DC1BED22F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B11EA-94EF-450A-B422-A1138BA63B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864D3-D9A1-4B5F-95FA-99DDAC0F3E37}" type="datetimeFigureOut">
              <a:rPr lang="en-US" smtClean="0"/>
              <a:t>2/23/2020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94F32-41E3-4C05-A5F0-13FD03F410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E8103-A144-495B-9671-34EF97D248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837AA-3A9B-4DA1-8135-FD0861E66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897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cesbeck@mangotreeuganda.or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6284739-321F-4BA9-9485-E222937D2F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30" y="197539"/>
            <a:ext cx="4017518" cy="40175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524EFC-CC14-4087-BA41-CAA8A748C082}"/>
              </a:ext>
            </a:extLst>
          </p:cNvPr>
          <p:cNvSpPr txBox="1"/>
          <p:nvPr/>
        </p:nvSpPr>
        <p:spPr>
          <a:xfrm>
            <a:off x="3597228" y="1450099"/>
            <a:ext cx="834967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Symposium on Teacher Education</a:t>
            </a:r>
          </a:p>
          <a:p>
            <a:pPr algn="ctr"/>
            <a:r>
              <a:rPr lang="en-US" sz="2400" b="1" dirty="0"/>
              <a:t>February 27, 2020</a:t>
            </a:r>
          </a:p>
          <a:p>
            <a:pPr algn="ctr"/>
            <a:r>
              <a:rPr lang="en-US" sz="2400" b="1" dirty="0"/>
              <a:t>Silver Springs Hotel, Kampala</a:t>
            </a:r>
          </a:p>
          <a:p>
            <a:pPr algn="ctr"/>
            <a:r>
              <a:rPr lang="en-US" sz="3600" b="1" dirty="0">
                <a:solidFill>
                  <a:srgbClr val="276032"/>
                </a:solidFill>
              </a:rPr>
              <a:t>Presenter: Craig Esbeck</a:t>
            </a:r>
          </a:p>
          <a:p>
            <a:pPr algn="ctr"/>
            <a:endParaRPr lang="en-US" sz="1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4836D4-C415-40BF-9544-10A579ECD8C1}"/>
              </a:ext>
            </a:extLst>
          </p:cNvPr>
          <p:cNvSpPr txBox="1"/>
          <p:nvPr/>
        </p:nvSpPr>
        <p:spPr>
          <a:xfrm>
            <a:off x="2192591" y="5102941"/>
            <a:ext cx="8426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Link to Practitioner Paper and Handouts:</a:t>
            </a:r>
          </a:p>
          <a:p>
            <a:pPr algn="ctr"/>
            <a:r>
              <a:rPr lang="en-US" sz="3600" b="1" dirty="0">
                <a:solidFill>
                  <a:srgbClr val="255F31"/>
                </a:solidFill>
              </a:rPr>
              <a:t>mangotreelitlab.org/soted2</a:t>
            </a:r>
          </a:p>
        </p:txBody>
      </p:sp>
    </p:spTree>
    <p:extLst>
      <p:ext uri="{BB962C8B-B14F-4D97-AF65-F5344CB8AC3E}">
        <p14:creationId xmlns:p14="http://schemas.microsoft.com/office/powerpoint/2010/main" val="158068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AD4B72-2900-4820-B171-3A3E491882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2" t="4445" r="3821" b="40014"/>
          <a:stretch/>
        </p:blipFill>
        <p:spPr>
          <a:xfrm>
            <a:off x="243653" y="1246910"/>
            <a:ext cx="11704693" cy="49968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5F8448-FB45-49FF-9B01-FF3CF054802F}"/>
              </a:ext>
            </a:extLst>
          </p:cNvPr>
          <p:cNvSpPr txBox="1"/>
          <p:nvPr/>
        </p:nvSpPr>
        <p:spPr>
          <a:xfrm>
            <a:off x="2309090" y="350981"/>
            <a:ext cx="7573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P1 Term 1 Literacy CAM Form</a:t>
            </a:r>
          </a:p>
        </p:txBody>
      </p:sp>
    </p:spTree>
    <p:extLst>
      <p:ext uri="{BB962C8B-B14F-4D97-AF65-F5344CB8AC3E}">
        <p14:creationId xmlns:p14="http://schemas.microsoft.com/office/powerpoint/2010/main" val="699069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F957AD-E0DD-452E-B33A-78620D8C15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8" t="4713" r="4298" b="39033"/>
          <a:stretch/>
        </p:blipFill>
        <p:spPr>
          <a:xfrm>
            <a:off x="118193" y="1283855"/>
            <a:ext cx="11955613" cy="51908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02B0A1B-F710-43AF-A41A-47ABCD96E112}"/>
              </a:ext>
            </a:extLst>
          </p:cNvPr>
          <p:cNvSpPr/>
          <p:nvPr/>
        </p:nvSpPr>
        <p:spPr>
          <a:xfrm>
            <a:off x="1630216" y="383309"/>
            <a:ext cx="89315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dirty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P1 Term 1 Math-RE-CAPE CAM Form</a:t>
            </a:r>
          </a:p>
        </p:txBody>
      </p:sp>
    </p:spTree>
    <p:extLst>
      <p:ext uri="{BB962C8B-B14F-4D97-AF65-F5344CB8AC3E}">
        <p14:creationId xmlns:p14="http://schemas.microsoft.com/office/powerpoint/2010/main" val="3367632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2B0A1B-F710-43AF-A41A-47ABCD96E112}"/>
              </a:ext>
            </a:extLst>
          </p:cNvPr>
          <p:cNvSpPr/>
          <p:nvPr/>
        </p:nvSpPr>
        <p:spPr>
          <a:xfrm>
            <a:off x="1630216" y="383309"/>
            <a:ext cx="89315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dirty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P1 Term 1 End-of-Term Tests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0B81C9-5DE9-4B7A-8977-78EBF9EFB6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023" y="1415845"/>
            <a:ext cx="3761835" cy="5176207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0D5A75-BABF-45D8-BFCE-CC0B65E9F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449" y="1414055"/>
            <a:ext cx="3455097" cy="5177997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A33850-78DF-4767-B3FA-778322AAFC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58" y="1414055"/>
            <a:ext cx="3660614" cy="5177997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75991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2B0A1B-F710-43AF-A41A-47ABCD96E112}"/>
              </a:ext>
            </a:extLst>
          </p:cNvPr>
          <p:cNvSpPr/>
          <p:nvPr/>
        </p:nvSpPr>
        <p:spPr>
          <a:xfrm>
            <a:off x="2182760" y="654189"/>
            <a:ext cx="95569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dirty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Teacher Analysis of End-of-Term Tests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82C09D-E135-4DAA-83B7-11033D8430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" r="71743"/>
          <a:stretch/>
        </p:blipFill>
        <p:spPr>
          <a:xfrm>
            <a:off x="304800" y="128293"/>
            <a:ext cx="1634836" cy="17596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FD2CCA-B217-4897-B276-12BFF2FEC829}"/>
              </a:ext>
            </a:extLst>
          </p:cNvPr>
          <p:cNvSpPr txBox="1"/>
          <p:nvPr/>
        </p:nvSpPr>
        <p:spPr>
          <a:xfrm>
            <a:off x="1877958" y="1574222"/>
            <a:ext cx="986175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/>
              <a:t>Recording Form </a:t>
            </a:r>
            <a:r>
              <a:rPr lang="en-US" sz="2800" dirty="0"/>
              <a:t>for entering individual pupil data on all end-of-term tests.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/>
              <a:t>Compiled Test Results Analysis Form</a:t>
            </a:r>
            <a:r>
              <a:rPr lang="en-US" sz="2800" dirty="0"/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274648-C51B-41EC-9123-E2DDC26909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058" y="3174660"/>
            <a:ext cx="5298211" cy="357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56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2B0A1B-F710-43AF-A41A-47ABCD96E112}"/>
              </a:ext>
            </a:extLst>
          </p:cNvPr>
          <p:cNvSpPr/>
          <p:nvPr/>
        </p:nvSpPr>
        <p:spPr>
          <a:xfrm>
            <a:off x="2182760" y="624692"/>
            <a:ext cx="95569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dirty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P1 Term 1 Parent &amp; District Report Cards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82C09D-E135-4DAA-83B7-11033D8430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" r="71743"/>
          <a:stretch/>
        </p:blipFill>
        <p:spPr>
          <a:xfrm>
            <a:off x="304800" y="128293"/>
            <a:ext cx="1634836" cy="17596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FD2CCA-B217-4897-B276-12BFF2FEC829}"/>
              </a:ext>
            </a:extLst>
          </p:cNvPr>
          <p:cNvSpPr txBox="1"/>
          <p:nvPr/>
        </p:nvSpPr>
        <p:spPr>
          <a:xfrm>
            <a:off x="1939636" y="1820756"/>
            <a:ext cx="1018770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/>
              <a:t>Parent Report Cards </a:t>
            </a:r>
            <a:r>
              <a:rPr lang="en-US" sz="2800" dirty="0"/>
              <a:t>are written in </a:t>
            </a:r>
            <a:r>
              <a:rPr lang="en-US" sz="2800" dirty="0" err="1"/>
              <a:t>Leblango</a:t>
            </a:r>
            <a:r>
              <a:rPr lang="en-US" sz="2800" dirty="0"/>
              <a:t>. The report card lists competences, NOT subjects. Closely linked to CAM Form and Termly Tests.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The report cards include scores for BOTH continuous and end-of-term assessment.</a:t>
            </a:r>
          </a:p>
          <a:p>
            <a:endParaRPr lang="en-US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/>
              <a:t>81%-100%</a:t>
            </a:r>
            <a:r>
              <a:rPr lang="en-US" sz="2800" b="1" dirty="0">
                <a:solidFill>
                  <a:srgbClr val="ED333A"/>
                </a:solidFill>
              </a:rPr>
              <a:t> </a:t>
            </a:r>
            <a:r>
              <a:rPr lang="en-US" sz="2800" b="1" dirty="0" err="1">
                <a:solidFill>
                  <a:srgbClr val="ED333A"/>
                </a:solidFill>
              </a:rPr>
              <a:t>Bër</a:t>
            </a:r>
            <a:r>
              <a:rPr lang="en-US" sz="2800" b="1" dirty="0">
                <a:solidFill>
                  <a:srgbClr val="ED333A"/>
                </a:solidFill>
              </a:rPr>
              <a:t> </a:t>
            </a:r>
            <a:r>
              <a:rPr lang="en-US" sz="2800" b="1" dirty="0" err="1">
                <a:solidFill>
                  <a:srgbClr val="ED333A"/>
                </a:solidFill>
              </a:rPr>
              <a:t>Atëk</a:t>
            </a:r>
            <a:r>
              <a:rPr lang="en-US" sz="2800" b="1" dirty="0">
                <a:solidFill>
                  <a:srgbClr val="ED333A"/>
                </a:solidFill>
              </a:rPr>
              <a:t> </a:t>
            </a:r>
            <a:r>
              <a:rPr lang="en-US" sz="2800" b="1" dirty="0"/>
              <a:t>(BA); 50%-80% </a:t>
            </a:r>
            <a:r>
              <a:rPr lang="en-US" sz="2800" b="1" dirty="0" err="1">
                <a:solidFill>
                  <a:srgbClr val="ED333A"/>
                </a:solidFill>
              </a:rPr>
              <a:t>Bëbër</a:t>
            </a:r>
            <a:r>
              <a:rPr lang="en-US" sz="2800" b="1" dirty="0"/>
              <a:t> (BB); &lt; 50% </a:t>
            </a:r>
            <a:r>
              <a:rPr lang="en-US" sz="2800" b="1" dirty="0" err="1">
                <a:solidFill>
                  <a:srgbClr val="ED333A"/>
                </a:solidFill>
              </a:rPr>
              <a:t>Amïttö</a:t>
            </a:r>
            <a:r>
              <a:rPr lang="en-US" sz="2800" b="1" dirty="0">
                <a:solidFill>
                  <a:srgbClr val="ED333A"/>
                </a:solidFill>
              </a:rPr>
              <a:t> </a:t>
            </a:r>
            <a:r>
              <a:rPr lang="en-US" sz="2800" b="1" dirty="0" err="1">
                <a:solidFill>
                  <a:srgbClr val="ED333A"/>
                </a:solidFill>
              </a:rPr>
              <a:t>Akönya</a:t>
            </a:r>
            <a:r>
              <a:rPr lang="en-US" sz="2800" b="1" dirty="0">
                <a:solidFill>
                  <a:srgbClr val="ED333A"/>
                </a:solidFill>
              </a:rPr>
              <a:t> </a:t>
            </a:r>
            <a:r>
              <a:rPr lang="en-US" sz="2800" b="1" dirty="0"/>
              <a:t>(AA)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Parent Report Cards also include a section on conduct (</a:t>
            </a:r>
            <a:r>
              <a:rPr lang="en-US" sz="2800" dirty="0" err="1"/>
              <a:t>lifeskills</a:t>
            </a:r>
            <a:r>
              <a:rPr lang="en-US" sz="2800" dirty="0"/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/>
              <a:t>District Report Cards</a:t>
            </a:r>
            <a:r>
              <a:rPr lang="en-US" sz="2800" dirty="0"/>
              <a:t> provide key data on literacy progress in P1-3.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37910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B8A77-FBDC-4A7D-9A32-41F51D1C7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745" y="373059"/>
            <a:ext cx="9524999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Community Awareness Campaign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6218ED-2396-4E16-8FA9-98002B88AE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" r="71743"/>
          <a:stretch/>
        </p:blipFill>
        <p:spPr>
          <a:xfrm>
            <a:off x="304800" y="128293"/>
            <a:ext cx="1634836" cy="17596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0C5C6F-AE2C-4BAC-951B-A75AF855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9" b="7671"/>
          <a:stretch/>
        </p:blipFill>
        <p:spPr>
          <a:xfrm>
            <a:off x="2408902" y="1674534"/>
            <a:ext cx="8183511" cy="502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579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B8A77-FBDC-4A7D-9A32-41F51D1C7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745" y="373059"/>
            <a:ext cx="9524999" cy="1325563"/>
          </a:xfrm>
        </p:spPr>
        <p:txBody>
          <a:bodyPr>
            <a:normAutofit/>
          </a:bodyPr>
          <a:lstStyle/>
          <a:p>
            <a:r>
              <a:rPr lang="en-US" sz="39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Pupil Performance Data from TMP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6218ED-2396-4E16-8FA9-98002B88AE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" r="71743"/>
          <a:stretch/>
        </p:blipFill>
        <p:spPr>
          <a:xfrm>
            <a:off x="304800" y="128293"/>
            <a:ext cx="1634836" cy="17596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872B521-5BB3-4751-9CDA-B81D3FDFA7A3}"/>
              </a:ext>
            </a:extLst>
          </p:cNvPr>
          <p:cNvSpPr txBox="1"/>
          <p:nvPr/>
        </p:nvSpPr>
        <p:spPr>
          <a:xfrm>
            <a:off x="2369127" y="2376055"/>
            <a:ext cx="83589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External EGRA Data </a:t>
            </a:r>
            <a:r>
              <a:rPr lang="en-US" sz="2800" dirty="0"/>
              <a:t>from November 2018 and 2019. (LNK in P1 and FWR in P2 highlighted)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Teacher Data 2018-2019</a:t>
            </a:r>
            <a:r>
              <a:rPr lang="en-US" sz="2800" dirty="0"/>
              <a:t>: End-of-Term Assessments     (LNK highlighted)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57044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49B879-BF5E-4F1B-8B8B-B335EC73AE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1" t="8619" r="22629" b="21886"/>
          <a:stretch/>
        </p:blipFill>
        <p:spPr>
          <a:xfrm>
            <a:off x="2618509" y="101597"/>
            <a:ext cx="7107382" cy="666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243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B5092C-615F-494D-B117-A1A6CF286C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6" t="7003" r="26896" b="19192"/>
          <a:stretch/>
        </p:blipFill>
        <p:spPr>
          <a:xfrm>
            <a:off x="2724727" y="0"/>
            <a:ext cx="7102764" cy="672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7534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91283B-DCAC-4BC6-BFD3-12024C12D5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1" t="7812" r="26480" b="60404"/>
          <a:stretch/>
        </p:blipFill>
        <p:spPr>
          <a:xfrm>
            <a:off x="370317" y="1032163"/>
            <a:ext cx="11821683" cy="479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770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46DCC0-28C1-4D4E-9B66-4022FC5A76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73" y="129309"/>
            <a:ext cx="10224654" cy="65717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E3EA51-BA41-40CE-B751-DBBCDFDC1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473" y="5347710"/>
            <a:ext cx="10123054" cy="1325563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F28E2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Children in Uganda have the right to learn to read and write </a:t>
            </a:r>
            <a:r>
              <a:rPr lang="en-US" sz="2400" b="1" i="1" u="sng" dirty="0">
                <a:solidFill>
                  <a:srgbClr val="F28E2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and</a:t>
            </a:r>
            <a:r>
              <a:rPr lang="en-US" sz="2400" b="1" dirty="0">
                <a:solidFill>
                  <a:srgbClr val="F28E2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 engage with knowledge in a language they know and understand.  </a:t>
            </a:r>
          </a:p>
        </p:txBody>
      </p:sp>
    </p:spTree>
    <p:extLst>
      <p:ext uri="{BB962C8B-B14F-4D97-AF65-F5344CB8AC3E}">
        <p14:creationId xmlns:p14="http://schemas.microsoft.com/office/powerpoint/2010/main" val="4142340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C6CF0F-D549-4247-94F9-7BB937A05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30" y="144695"/>
            <a:ext cx="8678124" cy="2568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4EE103-5278-4311-9F40-28583C1F4161}"/>
              </a:ext>
            </a:extLst>
          </p:cNvPr>
          <p:cNvSpPr txBox="1"/>
          <p:nvPr/>
        </p:nvSpPr>
        <p:spPr>
          <a:xfrm>
            <a:off x="4409269" y="3739439"/>
            <a:ext cx="527396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Craig Esbeck</a:t>
            </a:r>
          </a:p>
          <a:p>
            <a:r>
              <a:rPr lang="en-US" sz="2800" dirty="0">
                <a:solidFill>
                  <a:srgbClr val="27603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cesbeck@mangotreeuganda.org</a:t>
            </a:r>
            <a:endParaRPr lang="en-US" sz="2800" dirty="0">
              <a:solidFill>
                <a:srgbClr val="276032"/>
              </a:solidFill>
            </a:endParaRPr>
          </a:p>
          <a:p>
            <a:r>
              <a:rPr lang="en-US" sz="2800" b="1" dirty="0"/>
              <a:t>0777-182-841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29D05A-CD60-4AC5-BA39-9940BDBC1160}"/>
              </a:ext>
            </a:extLst>
          </p:cNvPr>
          <p:cNvSpPr txBox="1"/>
          <p:nvPr/>
        </p:nvSpPr>
        <p:spPr>
          <a:xfrm>
            <a:off x="3866032" y="2826173"/>
            <a:ext cx="5043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276032"/>
                </a:solidFill>
              </a:rPr>
              <a:t>www.mangotreelitlab.org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7AFAAD-C4F9-4DDB-A814-3B5F84B87F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5" t="31874" r="15212" b="30220"/>
          <a:stretch/>
        </p:blipFill>
        <p:spPr>
          <a:xfrm>
            <a:off x="6710832" y="5570790"/>
            <a:ext cx="1426405" cy="4230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D893F5-053F-47CE-A000-CF802E196C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929" y="5532553"/>
            <a:ext cx="461240" cy="46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173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3EA51-BA41-40CE-B751-DBBCDFDC1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9927" y="373058"/>
            <a:ext cx="9227128" cy="1325563"/>
          </a:xfrm>
        </p:spPr>
        <p:txBody>
          <a:bodyPr/>
          <a:lstStyle/>
          <a:p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Thematic Curriculum Policy of 2005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043E7D-0577-4E33-A540-10A61489D8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" r="71743"/>
          <a:stretch/>
        </p:blipFill>
        <p:spPr>
          <a:xfrm>
            <a:off x="304800" y="156001"/>
            <a:ext cx="1634836" cy="17596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D56A8A-3D57-4B6C-93EC-8E5DB49217D1}"/>
              </a:ext>
            </a:extLst>
          </p:cNvPr>
          <p:cNvSpPr txBox="1"/>
          <p:nvPr/>
        </p:nvSpPr>
        <p:spPr>
          <a:xfrm>
            <a:off x="1472046" y="2066848"/>
            <a:ext cx="100422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Drastically revised the early primary curriculum (P1-P3) to focus on literacy, numeracy and life skills.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Renewed focus on literacy in local languages with three 30-minute literacy lessons per day (reading lesson, writing lesson and oral literature/news).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Language of instruction in P1-P3 is completely in the local language. English is a 30-minute lesson each day. In P1 English is oral only so that children can focus on learning the alphabet and decoding in the local language.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New assessment policy that includes both competency-based and continuous assessment of pupils.</a:t>
            </a:r>
          </a:p>
        </p:txBody>
      </p:sp>
    </p:spTree>
    <p:extLst>
      <p:ext uri="{BB962C8B-B14F-4D97-AF65-F5344CB8AC3E}">
        <p14:creationId xmlns:p14="http://schemas.microsoft.com/office/powerpoint/2010/main" val="617033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B8A77-FBDC-4A7D-9A32-41F51D1C7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8383" y="373058"/>
            <a:ext cx="9386454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Mango Tree and Literacy Instruction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6218ED-2396-4E16-8FA9-98002B88AE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" r="71743"/>
          <a:stretch/>
        </p:blipFill>
        <p:spPr>
          <a:xfrm>
            <a:off x="304800" y="156001"/>
            <a:ext cx="1634836" cy="17596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327879-FF1C-42AF-BB54-E14EA6E9D9CB}"/>
              </a:ext>
            </a:extLst>
          </p:cNvPr>
          <p:cNvSpPr txBox="1"/>
          <p:nvPr/>
        </p:nvSpPr>
        <p:spPr>
          <a:xfrm>
            <a:off x="1764146" y="2244437"/>
            <a:ext cx="97813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Teachers struggled with implementation of the new local language literacy policies.</a:t>
            </a:r>
            <a:endParaRPr lang="en-US" sz="2800" b="1" dirty="0">
              <a:solidFill>
                <a:srgbClr val="276032"/>
              </a:solidFill>
            </a:endParaRPr>
          </a:p>
          <a:p>
            <a:endParaRPr lang="en-US" sz="2800" i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Mango Tree saw the need for an explicit package of instruction materials. Jolly Phonics and BTL were not appropriate.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Robin Rempel’s Multi-Strategy Economy Model.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We worked with Robin to adapt her model for Uganda.</a:t>
            </a:r>
          </a:p>
        </p:txBody>
      </p:sp>
    </p:spTree>
    <p:extLst>
      <p:ext uri="{BB962C8B-B14F-4D97-AF65-F5344CB8AC3E}">
        <p14:creationId xmlns:p14="http://schemas.microsoft.com/office/powerpoint/2010/main" val="2128851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raig\Desktop\material.jpg">
            <a:extLst>
              <a:ext uri="{FF2B5EF4-FFF2-40B4-BE49-F238E27FC236}">
                <a16:creationId xmlns:a16="http://schemas.microsoft.com/office/drawing/2014/main" id="{067EEE0B-C010-490D-8762-0CAB9BABB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9819" y="350981"/>
            <a:ext cx="7846290" cy="64078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3850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B8A77-FBDC-4A7D-9A32-41F51D1C7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745" y="373059"/>
            <a:ext cx="9524999" cy="1325563"/>
          </a:xfrm>
        </p:spPr>
        <p:txBody>
          <a:bodyPr>
            <a:normAutofit/>
          </a:bodyPr>
          <a:lstStyle/>
          <a:p>
            <a:r>
              <a:rPr lang="en-US" sz="39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Results of Our Work in </a:t>
            </a:r>
            <a:r>
              <a:rPr lang="en-US" sz="3900" b="1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Lango</a:t>
            </a:r>
            <a:r>
              <a:rPr lang="en-US" sz="39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Sub-region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6218ED-2396-4E16-8FA9-98002B88AE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" r="71743"/>
          <a:stretch/>
        </p:blipFill>
        <p:spPr>
          <a:xfrm>
            <a:off x="304800" y="128293"/>
            <a:ext cx="1634836" cy="175967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AD423A4-C36E-4403-9491-637723E71FBD}"/>
              </a:ext>
            </a:extLst>
          </p:cNvPr>
          <p:cNvSpPr/>
          <p:nvPr/>
        </p:nvSpPr>
        <p:spPr>
          <a:xfrm>
            <a:off x="2059708" y="2213896"/>
            <a:ext cx="94118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An external evaluation of our small pilot in 2013 showed promising results.</a:t>
            </a:r>
            <a:endParaRPr lang="en-US" sz="2800" b="1" dirty="0">
              <a:solidFill>
                <a:srgbClr val="276032"/>
              </a:solidFill>
            </a:endParaRPr>
          </a:p>
          <a:p>
            <a:pPr lvl="0"/>
            <a:endParaRPr lang="en-US" sz="2800" i="1" dirty="0">
              <a:solidFill>
                <a:prstClr val="black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Received funding for a scaled-up pilot with a </a:t>
            </a:r>
            <a:r>
              <a:rPr lang="en-US" sz="2800" b="1" dirty="0">
                <a:solidFill>
                  <a:prstClr val="black"/>
                </a:solidFill>
              </a:rPr>
              <a:t>Randomized Control Trial</a:t>
            </a:r>
            <a:r>
              <a:rPr lang="en-US" sz="2800" dirty="0">
                <a:solidFill>
                  <a:prstClr val="black"/>
                </a:solidFill>
              </a:rPr>
              <a:t> led by the University of Illinois in 2014-2016.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prstClr val="black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276032"/>
                </a:solidFill>
              </a:rPr>
              <a:t>Full-Cost Program </a:t>
            </a:r>
            <a:r>
              <a:rPr lang="en-US" sz="2800" dirty="0">
                <a:solidFill>
                  <a:prstClr val="black"/>
                </a:solidFill>
              </a:rPr>
              <a:t>(intervention by Mango Tree staff); </a:t>
            </a:r>
            <a:r>
              <a:rPr lang="en-US" sz="2800" b="1" dirty="0">
                <a:solidFill>
                  <a:srgbClr val="276032"/>
                </a:solidFill>
              </a:rPr>
              <a:t>Reduced-Cost Program </a:t>
            </a:r>
            <a:r>
              <a:rPr lang="en-US" sz="2800" dirty="0">
                <a:solidFill>
                  <a:prstClr val="black"/>
                </a:solidFill>
              </a:rPr>
              <a:t>(intervention by CCTs); and </a:t>
            </a:r>
            <a:r>
              <a:rPr lang="en-US" sz="2800" b="1" dirty="0">
                <a:solidFill>
                  <a:srgbClr val="276032"/>
                </a:solidFill>
              </a:rPr>
              <a:t>Control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8478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74;p37" descr="https://lh3.googleusercontent.com/7-D7T0-_HG4tNXQyadNPd7SSKUXmcTw-Kd2KrBl1fE45WQjnzLNGoYMw0tJtI9J4VWGA6HXynnVQhiaqF66HZtXK37BF2usFaiMF8-nYz33v_ZWPUtRqKhpamZRwO4XNsJdrKwE3">
            <a:extLst>
              <a:ext uri="{FF2B5EF4-FFF2-40B4-BE49-F238E27FC236}">
                <a16:creationId xmlns:a16="http://schemas.microsoft.com/office/drawing/2014/main" id="{D095CCB8-3EAF-4670-B39C-A148A73E5F9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15406" y="2124363"/>
            <a:ext cx="8161187" cy="45627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58798C3-DA03-4934-9EB5-EAF234885305}"/>
              </a:ext>
            </a:extLst>
          </p:cNvPr>
          <p:cNvSpPr/>
          <p:nvPr/>
        </p:nvSpPr>
        <p:spPr>
          <a:xfrm>
            <a:off x="350979" y="417798"/>
            <a:ext cx="116747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By the end of P3, our pilot raised reading scores by 1.2 standard deviations </a:t>
            </a:r>
            <a:r>
              <a:rPr lang="en-US" sz="2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- the largest gain in reading ever achieved by an randomized education intervention, according to a systematic review of the literature (McEwan 2015).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30357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B8A77-FBDC-4A7D-9A32-41F51D1C7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746" y="373059"/>
            <a:ext cx="9303327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Teacher Mentor Program 2017-19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6218ED-2396-4E16-8FA9-98002B88AE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" r="71743"/>
          <a:stretch/>
        </p:blipFill>
        <p:spPr>
          <a:xfrm>
            <a:off x="304800" y="156002"/>
            <a:ext cx="1634836" cy="17596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26C63F-86DC-41D5-B8C9-AD51A1165D7B}"/>
              </a:ext>
            </a:extLst>
          </p:cNvPr>
          <p:cNvSpPr txBox="1"/>
          <p:nvPr/>
        </p:nvSpPr>
        <p:spPr>
          <a:xfrm>
            <a:off x="2013526" y="1477817"/>
            <a:ext cx="9374909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/>
              <a:t>Objective:</a:t>
            </a:r>
            <a:r>
              <a:rPr lang="en-US" sz="2800" dirty="0"/>
              <a:t> Develop a cadre of experienced, mentor teachers in each district who are experts in implementing the </a:t>
            </a:r>
            <a:r>
              <a:rPr lang="en-US" sz="2800" i="1" dirty="0"/>
              <a:t>National Literacy Model</a:t>
            </a:r>
            <a:r>
              <a:rPr lang="en-US" sz="2800" dirty="0"/>
              <a:t>.</a:t>
            </a:r>
          </a:p>
          <a:p>
            <a:endParaRPr lang="en-US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Recruited teachers throughout the sub-region through a rigorous application process.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Selected 240 P1 and P2 Teachers in 7 districts of the </a:t>
            </a:r>
            <a:r>
              <a:rPr lang="en-US" sz="2800" dirty="0" err="1"/>
              <a:t>Lango</a:t>
            </a:r>
            <a:r>
              <a:rPr lang="en-US" sz="2800" dirty="0"/>
              <a:t> Sub-region.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Used a </a:t>
            </a:r>
            <a:r>
              <a:rPr lang="en-US" sz="2800" b="1" i="1" dirty="0"/>
              <a:t>Community of Practice </a:t>
            </a:r>
            <a:r>
              <a:rPr lang="en-US" sz="2800" dirty="0"/>
              <a:t>training model based on two self-guided textbooks: one with a pedagogy focus and one with a language focus.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75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B8A77-FBDC-4A7D-9A32-41F51D1C7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745" y="373059"/>
            <a:ext cx="9524999" cy="1325563"/>
          </a:xfrm>
        </p:spPr>
        <p:txBody>
          <a:bodyPr>
            <a:normAutofit/>
          </a:bodyPr>
          <a:lstStyle/>
          <a:p>
            <a:r>
              <a:rPr lang="en-US" sz="3900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Assessment &amp; Reporting Task Force 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6218ED-2396-4E16-8FA9-98002B88AE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" r="71743"/>
          <a:stretch/>
        </p:blipFill>
        <p:spPr>
          <a:xfrm>
            <a:off x="304800" y="128293"/>
            <a:ext cx="1634836" cy="17596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BC2F53-CEC9-45AE-A32F-8E00A9544228}"/>
              </a:ext>
            </a:extLst>
          </p:cNvPr>
          <p:cNvSpPr txBox="1"/>
          <p:nvPr/>
        </p:nvSpPr>
        <p:spPr>
          <a:xfrm>
            <a:off x="1787235" y="1698622"/>
            <a:ext cx="1023850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Revised </a:t>
            </a:r>
            <a:r>
              <a:rPr lang="en-US" sz="2800" b="1" dirty="0"/>
              <a:t>Continuous Assessment Monitoring (CAM) Forms </a:t>
            </a:r>
            <a:r>
              <a:rPr lang="en-US" sz="2800" dirty="0"/>
              <a:t>for Literacy in P1-P3. </a:t>
            </a:r>
          </a:p>
          <a:p>
            <a:endParaRPr lang="en-US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Developed CAM Forms for Math, RE and CAPE’s in P1-P3. </a:t>
            </a:r>
          </a:p>
          <a:p>
            <a:endParaRPr lang="en-US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Developed </a:t>
            </a:r>
            <a:r>
              <a:rPr lang="en-US" sz="2800" b="1" dirty="0"/>
              <a:t>End-of-Term Assessment Tests </a:t>
            </a:r>
            <a:r>
              <a:rPr lang="en-US" sz="2800" dirty="0"/>
              <a:t>in Literacy and Numeracy for P1-P3. </a:t>
            </a:r>
          </a:p>
          <a:p>
            <a:endParaRPr lang="en-US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Created </a:t>
            </a:r>
            <a:r>
              <a:rPr lang="en-US" sz="2800" b="1" dirty="0"/>
              <a:t>Parent and District Report Cards </a:t>
            </a:r>
            <a:r>
              <a:rPr lang="en-US" sz="2800" dirty="0"/>
              <a:t>that align with the continuous and end-of-term assessments.</a:t>
            </a:r>
          </a:p>
          <a:p>
            <a:endParaRPr lang="en-US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Wrote a </a:t>
            </a:r>
            <a:r>
              <a:rPr lang="en-US" sz="2800" b="1" dirty="0"/>
              <a:t>Teacher Assessment and Reporting Guidebook </a:t>
            </a:r>
            <a:r>
              <a:rPr lang="en-US" sz="2800" dirty="0"/>
              <a:t>to provide instructions in how to use all the above tools. </a:t>
            </a:r>
            <a:endParaRPr lang="en-US" sz="2800" b="1" dirty="0">
              <a:solidFill>
                <a:srgbClr val="2760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6155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2299</TotalTime>
  <Words>651</Words>
  <Application>Microsoft Office PowerPoint</Application>
  <PresentationFormat>Widescreen</PresentationFormat>
  <Paragraphs>75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Segoe UI Black</vt:lpstr>
      <vt:lpstr>Segoe UI Semibold</vt:lpstr>
      <vt:lpstr>Office Theme</vt:lpstr>
      <vt:lpstr>PowerPoint Presentation</vt:lpstr>
      <vt:lpstr>Children in Uganda have the right to learn to read and write and engage with knowledge in a language they know and understand.  </vt:lpstr>
      <vt:lpstr>Thematic Curriculum Policy of 2005</vt:lpstr>
      <vt:lpstr>Mango Tree and Literacy Instruction</vt:lpstr>
      <vt:lpstr>PowerPoint Presentation</vt:lpstr>
      <vt:lpstr>Results of Our Work in Lango Sub-region </vt:lpstr>
      <vt:lpstr>PowerPoint Presentation</vt:lpstr>
      <vt:lpstr>Teacher Mentor Program 2017-19</vt:lpstr>
      <vt:lpstr>Assessment &amp; Reporting Task Force 2019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Community Awareness Campaign</vt:lpstr>
      <vt:lpstr>Pupil Performance Data from TMP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 Esbeck</dc:creator>
  <cp:lastModifiedBy>Craig Esbeck</cp:lastModifiedBy>
  <cp:revision>26</cp:revision>
  <dcterms:created xsi:type="dcterms:W3CDTF">2020-02-03T21:24:03Z</dcterms:created>
  <dcterms:modified xsi:type="dcterms:W3CDTF">2020-02-23T15:41:10Z</dcterms:modified>
</cp:coreProperties>
</file>